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95" r:id="rId5"/>
    <p:sldId id="270" r:id="rId6"/>
    <p:sldId id="271" r:id="rId7"/>
    <p:sldId id="272" r:id="rId8"/>
    <p:sldId id="289" r:id="rId9"/>
    <p:sldId id="283" r:id="rId10"/>
    <p:sldId id="279" r:id="rId11"/>
    <p:sldId id="284" r:id="rId12"/>
    <p:sldId id="276" r:id="rId13"/>
    <p:sldId id="287" r:id="rId14"/>
    <p:sldId id="273" r:id="rId15"/>
    <p:sldId id="280" r:id="rId16"/>
    <p:sldId id="274" r:id="rId17"/>
    <p:sldId id="275" r:id="rId18"/>
    <p:sldId id="292" r:id="rId19"/>
    <p:sldId id="291" r:id="rId20"/>
    <p:sldId id="294" r:id="rId21"/>
    <p:sldId id="286" r:id="rId22"/>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2" d="100"/>
          <a:sy n="52" d="100"/>
        </p:scale>
        <p:origin x="56" y="184"/>
      </p:cViewPr>
      <p:guideLst/>
    </p:cSldViewPr>
  </p:slid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92A021-1683-412D-A7D2-BD1531C08848}" type="doc">
      <dgm:prSet loTypeId="urn:microsoft.com/office/officeart/2005/8/layout/funnel1" loCatId="relationship" qsTypeId="urn:microsoft.com/office/officeart/2005/8/quickstyle/simple1" qsCatId="simple" csTypeId="urn:microsoft.com/office/officeart/2005/8/colors/accent1_2" csCatId="accent1" phldr="1"/>
      <dgm:spPr/>
      <dgm:t>
        <a:bodyPr/>
        <a:lstStyle/>
        <a:p>
          <a:endParaRPr lang="nl-NL"/>
        </a:p>
      </dgm:t>
    </dgm:pt>
    <dgm:pt modelId="{CFC34556-EA79-46D2-994F-FD927A4B8A6D}">
      <dgm:prSet phldrT="[Tekst]" custT="1"/>
      <dgm:spPr/>
      <dgm:t>
        <a:bodyPr/>
        <a:lstStyle/>
        <a:p>
          <a:r>
            <a:rPr lang="nl-NL" sz="1400" dirty="0"/>
            <a:t>Bureau onderzoek</a:t>
          </a:r>
          <a:endParaRPr lang="nl-NL" sz="2000" dirty="0"/>
        </a:p>
      </dgm:t>
    </dgm:pt>
    <dgm:pt modelId="{15F8A8E3-7B66-40BB-A643-42F48C13F2FD}" type="parTrans" cxnId="{E9DF74B2-1A94-481A-BB72-EA90F0BD33A4}">
      <dgm:prSet/>
      <dgm:spPr/>
      <dgm:t>
        <a:bodyPr/>
        <a:lstStyle/>
        <a:p>
          <a:endParaRPr lang="nl-NL"/>
        </a:p>
      </dgm:t>
    </dgm:pt>
    <dgm:pt modelId="{FCAFFFD9-C85E-45A9-9547-D69777A72E06}" type="sibTrans" cxnId="{E9DF74B2-1A94-481A-BB72-EA90F0BD33A4}">
      <dgm:prSet/>
      <dgm:spPr/>
      <dgm:t>
        <a:bodyPr/>
        <a:lstStyle/>
        <a:p>
          <a:endParaRPr lang="nl-NL"/>
        </a:p>
      </dgm:t>
    </dgm:pt>
    <dgm:pt modelId="{3AD881EE-34E6-42E9-9149-026A62D5342D}">
      <dgm:prSet phldrT="[Tekst]" custT="1"/>
      <dgm:spPr/>
      <dgm:t>
        <a:bodyPr/>
        <a:lstStyle/>
        <a:p>
          <a:r>
            <a:rPr lang="nl-NL" sz="1400" dirty="0"/>
            <a:t>Input en afstemming interne werkgroep</a:t>
          </a:r>
        </a:p>
      </dgm:t>
    </dgm:pt>
    <dgm:pt modelId="{E387D759-502A-4DED-AADA-FE11FA51549F}" type="parTrans" cxnId="{C834FB4B-6597-43F3-8A48-ECEA20718426}">
      <dgm:prSet/>
      <dgm:spPr/>
      <dgm:t>
        <a:bodyPr/>
        <a:lstStyle/>
        <a:p>
          <a:endParaRPr lang="nl-NL"/>
        </a:p>
      </dgm:t>
    </dgm:pt>
    <dgm:pt modelId="{A41C47F0-B70A-40EB-A4E9-05CB7E07D98A}" type="sibTrans" cxnId="{C834FB4B-6597-43F3-8A48-ECEA20718426}">
      <dgm:prSet/>
      <dgm:spPr/>
      <dgm:t>
        <a:bodyPr/>
        <a:lstStyle/>
        <a:p>
          <a:endParaRPr lang="nl-NL"/>
        </a:p>
      </dgm:t>
    </dgm:pt>
    <dgm:pt modelId="{A6431399-1D11-45BC-8FBA-F2668563053D}">
      <dgm:prSet phldrT="[Tekst]" custT="1"/>
      <dgm:spPr/>
      <dgm:t>
        <a:bodyPr/>
        <a:lstStyle/>
        <a:p>
          <a:r>
            <a:rPr lang="nl-NL" sz="1400" dirty="0"/>
            <a:t>Input en afstemming klankbord groep</a:t>
          </a:r>
        </a:p>
      </dgm:t>
    </dgm:pt>
    <dgm:pt modelId="{F5067B5C-F2B8-4516-A0E0-3073B80C0472}" type="parTrans" cxnId="{61D41E19-8943-453E-A728-00BDE3B7DB2C}">
      <dgm:prSet/>
      <dgm:spPr/>
      <dgm:t>
        <a:bodyPr/>
        <a:lstStyle/>
        <a:p>
          <a:endParaRPr lang="nl-NL"/>
        </a:p>
      </dgm:t>
    </dgm:pt>
    <dgm:pt modelId="{1A745E6A-2E47-4884-90C1-AC542C9B873E}" type="sibTrans" cxnId="{61D41E19-8943-453E-A728-00BDE3B7DB2C}">
      <dgm:prSet/>
      <dgm:spPr/>
      <dgm:t>
        <a:bodyPr/>
        <a:lstStyle/>
        <a:p>
          <a:endParaRPr lang="nl-NL"/>
        </a:p>
      </dgm:t>
    </dgm:pt>
    <dgm:pt modelId="{E29BC05E-1FDA-488F-861D-12CC1ED5D9B9}">
      <dgm:prSet phldrT="[Tekst]"/>
      <dgm:spPr/>
      <dgm:t>
        <a:bodyPr/>
        <a:lstStyle/>
        <a:p>
          <a:endParaRPr lang="nl-NL"/>
        </a:p>
      </dgm:t>
    </dgm:pt>
    <dgm:pt modelId="{80AE6997-C794-47D5-B6B2-D8D5BD641D26}" type="parTrans" cxnId="{9AE32867-C381-451C-A546-0EDA987CBB1E}">
      <dgm:prSet/>
      <dgm:spPr/>
      <dgm:t>
        <a:bodyPr/>
        <a:lstStyle/>
        <a:p>
          <a:endParaRPr lang="nl-NL"/>
        </a:p>
      </dgm:t>
    </dgm:pt>
    <dgm:pt modelId="{0869A46B-C5C5-4EB7-BD0E-99022466C83A}" type="sibTrans" cxnId="{9AE32867-C381-451C-A546-0EDA987CBB1E}">
      <dgm:prSet/>
      <dgm:spPr/>
      <dgm:t>
        <a:bodyPr/>
        <a:lstStyle/>
        <a:p>
          <a:endParaRPr lang="nl-NL"/>
        </a:p>
      </dgm:t>
    </dgm:pt>
    <dgm:pt modelId="{CE068155-FC4F-454C-A9E1-600B79504F35}">
      <dgm:prSet phldrT="[Tekst]" custT="1"/>
      <dgm:spPr/>
      <dgm:t>
        <a:bodyPr/>
        <a:lstStyle/>
        <a:p>
          <a:endParaRPr lang="nl-NL" sz="2400" dirty="0">
            <a:latin typeface="+mj-lt"/>
          </a:endParaRPr>
        </a:p>
      </dgm:t>
    </dgm:pt>
    <dgm:pt modelId="{905F6971-BB1A-4B37-8A5F-3EDBF8F78A7E}" type="parTrans" cxnId="{5B209CAE-3D6A-4589-AE9F-99451EDBD051}">
      <dgm:prSet/>
      <dgm:spPr/>
      <dgm:t>
        <a:bodyPr/>
        <a:lstStyle/>
        <a:p>
          <a:endParaRPr lang="nl-NL"/>
        </a:p>
      </dgm:t>
    </dgm:pt>
    <dgm:pt modelId="{ABC28872-B6DD-4374-804B-7853BB6598F2}" type="sibTrans" cxnId="{5B209CAE-3D6A-4589-AE9F-99451EDBD051}">
      <dgm:prSet/>
      <dgm:spPr/>
      <dgm:t>
        <a:bodyPr/>
        <a:lstStyle/>
        <a:p>
          <a:endParaRPr lang="nl-NL"/>
        </a:p>
      </dgm:t>
    </dgm:pt>
    <dgm:pt modelId="{E4BE392B-4AEA-468D-87BF-F97909477D6E}">
      <dgm:prSet phldrT="[Tekst]"/>
      <dgm:spPr/>
      <dgm:t>
        <a:bodyPr/>
        <a:lstStyle/>
        <a:p>
          <a:endParaRPr lang="nl-NL"/>
        </a:p>
      </dgm:t>
    </dgm:pt>
    <dgm:pt modelId="{04FC111C-CED2-4D41-8592-E7FFB198A954}" type="parTrans" cxnId="{86769C67-C6BD-4356-BDBE-69BE8ECC42A8}">
      <dgm:prSet/>
      <dgm:spPr/>
      <dgm:t>
        <a:bodyPr/>
        <a:lstStyle/>
        <a:p>
          <a:endParaRPr lang="nl-NL"/>
        </a:p>
      </dgm:t>
    </dgm:pt>
    <dgm:pt modelId="{7BD93207-670F-4011-A4C8-2D77C6126555}" type="sibTrans" cxnId="{86769C67-C6BD-4356-BDBE-69BE8ECC42A8}">
      <dgm:prSet/>
      <dgm:spPr/>
      <dgm:t>
        <a:bodyPr/>
        <a:lstStyle/>
        <a:p>
          <a:endParaRPr lang="nl-NL"/>
        </a:p>
      </dgm:t>
    </dgm:pt>
    <dgm:pt modelId="{0A4E53C4-FC5F-4D71-B462-796A58E257F8}">
      <dgm:prSet phldrT="[Tekst]" phldr="1"/>
      <dgm:spPr/>
      <dgm:t>
        <a:bodyPr/>
        <a:lstStyle/>
        <a:p>
          <a:endParaRPr lang="nl-NL" dirty="0"/>
        </a:p>
      </dgm:t>
    </dgm:pt>
    <dgm:pt modelId="{1ADA10E4-4931-46B7-A6FA-2F4F15D0DC8D}" type="parTrans" cxnId="{81AC9AA0-9351-439A-9632-C296805238A3}">
      <dgm:prSet/>
      <dgm:spPr/>
      <dgm:t>
        <a:bodyPr/>
        <a:lstStyle/>
        <a:p>
          <a:endParaRPr lang="nl-NL"/>
        </a:p>
      </dgm:t>
    </dgm:pt>
    <dgm:pt modelId="{465BBF0D-F997-4594-A1AC-4705A5DA8F8A}" type="sibTrans" cxnId="{81AC9AA0-9351-439A-9632-C296805238A3}">
      <dgm:prSet/>
      <dgm:spPr/>
      <dgm:t>
        <a:bodyPr/>
        <a:lstStyle/>
        <a:p>
          <a:endParaRPr lang="nl-NL"/>
        </a:p>
      </dgm:t>
    </dgm:pt>
    <dgm:pt modelId="{ABAC4C8D-2158-471E-BDF4-A294A4F94920}" type="pres">
      <dgm:prSet presAssocID="{0C92A021-1683-412D-A7D2-BD1531C08848}" presName="Name0" presStyleCnt="0">
        <dgm:presLayoutVars>
          <dgm:chMax val="4"/>
          <dgm:resizeHandles val="exact"/>
        </dgm:presLayoutVars>
      </dgm:prSet>
      <dgm:spPr/>
    </dgm:pt>
    <dgm:pt modelId="{EED6E6FF-7260-4F29-B8E5-E24B3A4B161D}" type="pres">
      <dgm:prSet presAssocID="{0C92A021-1683-412D-A7D2-BD1531C08848}" presName="ellipse" presStyleLbl="trBgShp" presStyleIdx="0" presStyleCnt="1" custLinFactNeighborX="2677" custLinFactNeighborY="3504"/>
      <dgm:spPr/>
    </dgm:pt>
    <dgm:pt modelId="{2A9CAF9D-D103-43E9-9D96-13BA1A8F02C4}" type="pres">
      <dgm:prSet presAssocID="{0C92A021-1683-412D-A7D2-BD1531C08848}" presName="arrow1" presStyleLbl="fgShp" presStyleIdx="0" presStyleCnt="1"/>
      <dgm:spPr/>
    </dgm:pt>
    <dgm:pt modelId="{D8841A21-F251-4244-8B1E-D7ABB97F7264}" type="pres">
      <dgm:prSet presAssocID="{0C92A021-1683-412D-A7D2-BD1531C08848}" presName="rectangle" presStyleLbl="revTx" presStyleIdx="0" presStyleCnt="1">
        <dgm:presLayoutVars>
          <dgm:bulletEnabled val="1"/>
        </dgm:presLayoutVars>
      </dgm:prSet>
      <dgm:spPr/>
    </dgm:pt>
    <dgm:pt modelId="{26512EBF-DA4A-4B7E-873C-AE4CA2F1F312}" type="pres">
      <dgm:prSet presAssocID="{3AD881EE-34E6-42E9-9149-026A62D5342D}" presName="item1" presStyleLbl="node1" presStyleIdx="0" presStyleCnt="3" custScaleX="114608" custScaleY="137435">
        <dgm:presLayoutVars>
          <dgm:bulletEnabled val="1"/>
        </dgm:presLayoutVars>
      </dgm:prSet>
      <dgm:spPr/>
    </dgm:pt>
    <dgm:pt modelId="{D4E29074-E9D5-4A3C-A104-CD730D9DF43B}" type="pres">
      <dgm:prSet presAssocID="{A6431399-1D11-45BC-8FBA-F2668563053D}" presName="item2" presStyleLbl="node1" presStyleIdx="1" presStyleCnt="3" custScaleX="130875" custScaleY="125764">
        <dgm:presLayoutVars>
          <dgm:bulletEnabled val="1"/>
        </dgm:presLayoutVars>
      </dgm:prSet>
      <dgm:spPr/>
    </dgm:pt>
    <dgm:pt modelId="{0B4172A9-B3F9-4D30-8FF0-F381DBFD502B}" type="pres">
      <dgm:prSet presAssocID="{CE068155-FC4F-454C-A9E1-600B79504F35}" presName="item3" presStyleLbl="node1" presStyleIdx="2" presStyleCnt="3" custScaleX="120367" custScaleY="123527" custLinFactNeighborX="7368" custLinFactNeighborY="-3620">
        <dgm:presLayoutVars>
          <dgm:bulletEnabled val="1"/>
        </dgm:presLayoutVars>
      </dgm:prSet>
      <dgm:spPr/>
    </dgm:pt>
    <dgm:pt modelId="{EA2F79A4-7F4E-47B5-9386-31C32F24F0CA}" type="pres">
      <dgm:prSet presAssocID="{0C92A021-1683-412D-A7D2-BD1531C08848}" presName="funnel" presStyleLbl="trAlignAcc1" presStyleIdx="0" presStyleCnt="1"/>
      <dgm:spPr/>
    </dgm:pt>
  </dgm:ptLst>
  <dgm:cxnLst>
    <dgm:cxn modelId="{61D41E19-8943-453E-A728-00BDE3B7DB2C}" srcId="{0C92A021-1683-412D-A7D2-BD1531C08848}" destId="{A6431399-1D11-45BC-8FBA-F2668563053D}" srcOrd="2" destOrd="0" parTransId="{F5067B5C-F2B8-4516-A0E0-3073B80C0472}" sibTransId="{1A745E6A-2E47-4884-90C1-AC542C9B873E}"/>
    <dgm:cxn modelId="{9AE32867-C381-451C-A546-0EDA987CBB1E}" srcId="{0C92A021-1683-412D-A7D2-BD1531C08848}" destId="{E29BC05E-1FDA-488F-861D-12CC1ED5D9B9}" srcOrd="4" destOrd="0" parTransId="{80AE6997-C794-47D5-B6B2-D8D5BD641D26}" sibTransId="{0869A46B-C5C5-4EB7-BD0E-99022466C83A}"/>
    <dgm:cxn modelId="{86769C67-C6BD-4356-BDBE-69BE8ECC42A8}" srcId="{0C92A021-1683-412D-A7D2-BD1531C08848}" destId="{E4BE392B-4AEA-468D-87BF-F97909477D6E}" srcOrd="6" destOrd="0" parTransId="{04FC111C-CED2-4D41-8592-E7FFB198A954}" sibTransId="{7BD93207-670F-4011-A4C8-2D77C6126555}"/>
    <dgm:cxn modelId="{C834FB4B-6597-43F3-8A48-ECEA20718426}" srcId="{0C92A021-1683-412D-A7D2-BD1531C08848}" destId="{3AD881EE-34E6-42E9-9149-026A62D5342D}" srcOrd="1" destOrd="0" parTransId="{E387D759-502A-4DED-AADA-FE11FA51549F}" sibTransId="{A41C47F0-B70A-40EB-A4E9-05CB7E07D98A}"/>
    <dgm:cxn modelId="{106D1759-AB3D-4274-87CB-E564BF9F1424}" type="presOf" srcId="{CFC34556-EA79-46D2-994F-FD927A4B8A6D}" destId="{0B4172A9-B3F9-4D30-8FF0-F381DBFD502B}" srcOrd="0" destOrd="0" presId="urn:microsoft.com/office/officeart/2005/8/layout/funnel1"/>
    <dgm:cxn modelId="{81AC9AA0-9351-439A-9632-C296805238A3}" srcId="{0C92A021-1683-412D-A7D2-BD1531C08848}" destId="{0A4E53C4-FC5F-4D71-B462-796A58E257F8}" srcOrd="5" destOrd="0" parTransId="{1ADA10E4-4931-46B7-A6FA-2F4F15D0DC8D}" sibTransId="{465BBF0D-F997-4594-A1AC-4705A5DA8F8A}"/>
    <dgm:cxn modelId="{278FDAA6-8F5F-4C56-9ADA-F6F10142D7E3}" type="presOf" srcId="{A6431399-1D11-45BC-8FBA-F2668563053D}" destId="{26512EBF-DA4A-4B7E-873C-AE4CA2F1F312}" srcOrd="0" destOrd="0" presId="urn:microsoft.com/office/officeart/2005/8/layout/funnel1"/>
    <dgm:cxn modelId="{5B209CAE-3D6A-4589-AE9F-99451EDBD051}" srcId="{0C92A021-1683-412D-A7D2-BD1531C08848}" destId="{CE068155-FC4F-454C-A9E1-600B79504F35}" srcOrd="3" destOrd="0" parTransId="{905F6971-BB1A-4B37-8A5F-3EDBF8F78A7E}" sibTransId="{ABC28872-B6DD-4374-804B-7853BB6598F2}"/>
    <dgm:cxn modelId="{E9DF74B2-1A94-481A-BB72-EA90F0BD33A4}" srcId="{0C92A021-1683-412D-A7D2-BD1531C08848}" destId="{CFC34556-EA79-46D2-994F-FD927A4B8A6D}" srcOrd="0" destOrd="0" parTransId="{15F8A8E3-7B66-40BB-A643-42F48C13F2FD}" sibTransId="{FCAFFFD9-C85E-45A9-9547-D69777A72E06}"/>
    <dgm:cxn modelId="{5E05B8BC-5EB4-4CF5-90E3-0BF6BEDC6D63}" type="presOf" srcId="{0C92A021-1683-412D-A7D2-BD1531C08848}" destId="{ABAC4C8D-2158-471E-BDF4-A294A4F94920}" srcOrd="0" destOrd="0" presId="urn:microsoft.com/office/officeart/2005/8/layout/funnel1"/>
    <dgm:cxn modelId="{C8D067C2-DFFE-42C3-8831-94A1707A430D}" type="presOf" srcId="{3AD881EE-34E6-42E9-9149-026A62D5342D}" destId="{D4E29074-E9D5-4A3C-A104-CD730D9DF43B}" srcOrd="0" destOrd="0" presId="urn:microsoft.com/office/officeart/2005/8/layout/funnel1"/>
    <dgm:cxn modelId="{F63FFDEA-264E-42D2-B224-5F7D5197D56F}" type="presOf" srcId="{CE068155-FC4F-454C-A9E1-600B79504F35}" destId="{D8841A21-F251-4244-8B1E-D7ABB97F7264}" srcOrd="0" destOrd="0" presId="urn:microsoft.com/office/officeart/2005/8/layout/funnel1"/>
    <dgm:cxn modelId="{71319D68-6E02-4F40-87E2-D17493157F43}" type="presParOf" srcId="{ABAC4C8D-2158-471E-BDF4-A294A4F94920}" destId="{EED6E6FF-7260-4F29-B8E5-E24B3A4B161D}" srcOrd="0" destOrd="0" presId="urn:microsoft.com/office/officeart/2005/8/layout/funnel1"/>
    <dgm:cxn modelId="{C6117868-39EF-444F-A8A7-24D2CD714730}" type="presParOf" srcId="{ABAC4C8D-2158-471E-BDF4-A294A4F94920}" destId="{2A9CAF9D-D103-43E9-9D96-13BA1A8F02C4}" srcOrd="1" destOrd="0" presId="urn:microsoft.com/office/officeart/2005/8/layout/funnel1"/>
    <dgm:cxn modelId="{C5968937-07BF-409C-938F-ADCDE58CE243}" type="presParOf" srcId="{ABAC4C8D-2158-471E-BDF4-A294A4F94920}" destId="{D8841A21-F251-4244-8B1E-D7ABB97F7264}" srcOrd="2" destOrd="0" presId="urn:microsoft.com/office/officeart/2005/8/layout/funnel1"/>
    <dgm:cxn modelId="{50E0F570-1216-42FE-AA33-DDF8678D87C6}" type="presParOf" srcId="{ABAC4C8D-2158-471E-BDF4-A294A4F94920}" destId="{26512EBF-DA4A-4B7E-873C-AE4CA2F1F312}" srcOrd="3" destOrd="0" presId="urn:microsoft.com/office/officeart/2005/8/layout/funnel1"/>
    <dgm:cxn modelId="{6DD1188D-F5DA-4A6A-B40B-F4556F6C1188}" type="presParOf" srcId="{ABAC4C8D-2158-471E-BDF4-A294A4F94920}" destId="{D4E29074-E9D5-4A3C-A104-CD730D9DF43B}" srcOrd="4" destOrd="0" presId="urn:microsoft.com/office/officeart/2005/8/layout/funnel1"/>
    <dgm:cxn modelId="{F5B9741D-BD00-4FCB-B70F-ABE97445E9BF}" type="presParOf" srcId="{ABAC4C8D-2158-471E-BDF4-A294A4F94920}" destId="{0B4172A9-B3F9-4D30-8FF0-F381DBFD502B}" srcOrd="5" destOrd="0" presId="urn:microsoft.com/office/officeart/2005/8/layout/funnel1"/>
    <dgm:cxn modelId="{718DDAD0-2FEE-4691-B952-48FB7B707E38}" type="presParOf" srcId="{ABAC4C8D-2158-471E-BDF4-A294A4F94920}" destId="{EA2F79A4-7F4E-47B5-9386-31C32F24F0CA}"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D6E6FF-7260-4F29-B8E5-E24B3A4B161D}">
      <dsp:nvSpPr>
        <dsp:cNvPr id="0" name=""/>
        <dsp:cNvSpPr/>
      </dsp:nvSpPr>
      <dsp:spPr>
        <a:xfrm>
          <a:off x="957295" y="330720"/>
          <a:ext cx="3186592" cy="1106661"/>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A9CAF9D-D103-43E9-9D96-13BA1A8F02C4}">
      <dsp:nvSpPr>
        <dsp:cNvPr id="0" name=""/>
        <dsp:cNvSpPr/>
      </dsp:nvSpPr>
      <dsp:spPr>
        <a:xfrm>
          <a:off x="2161448" y="3001781"/>
          <a:ext cx="617556" cy="395236"/>
        </a:xfrm>
        <a:prstGeom prst="down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8841A21-F251-4244-8B1E-D7ABB97F7264}">
      <dsp:nvSpPr>
        <dsp:cNvPr id="0" name=""/>
        <dsp:cNvSpPr/>
      </dsp:nvSpPr>
      <dsp:spPr>
        <a:xfrm>
          <a:off x="988090" y="3317970"/>
          <a:ext cx="2964271" cy="74106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0688" tIns="170688" rIns="170688" bIns="170688" numCol="1" spcCol="1270" anchor="ctr" anchorCtr="0">
          <a:noAutofit/>
        </a:bodyPr>
        <a:lstStyle/>
        <a:p>
          <a:pPr marL="0" lvl="0" indent="0" algn="ctr" defTabSz="1066800">
            <a:lnSpc>
              <a:spcPct val="90000"/>
            </a:lnSpc>
            <a:spcBef>
              <a:spcPct val="0"/>
            </a:spcBef>
            <a:spcAft>
              <a:spcPct val="35000"/>
            </a:spcAft>
            <a:buNone/>
          </a:pPr>
          <a:endParaRPr lang="nl-NL" sz="2400" kern="1200" dirty="0">
            <a:latin typeface="+mj-lt"/>
          </a:endParaRPr>
        </a:p>
      </dsp:txBody>
      <dsp:txXfrm>
        <a:off x="988090" y="3317970"/>
        <a:ext cx="2964271" cy="741067"/>
      </dsp:txXfrm>
    </dsp:sp>
    <dsp:sp modelId="{26512EBF-DA4A-4B7E-873C-AE4CA2F1F312}">
      <dsp:nvSpPr>
        <dsp:cNvPr id="0" name=""/>
        <dsp:cNvSpPr/>
      </dsp:nvSpPr>
      <dsp:spPr>
        <a:xfrm>
          <a:off x="1949334" y="1276010"/>
          <a:ext cx="1273984" cy="1527730"/>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kern="1200" dirty="0"/>
            <a:t>Input en afstemming klankbord groep</a:t>
          </a:r>
        </a:p>
      </dsp:txBody>
      <dsp:txXfrm>
        <a:off x="2135905" y="1499741"/>
        <a:ext cx="900842" cy="1080268"/>
      </dsp:txXfrm>
    </dsp:sp>
    <dsp:sp modelId="{D4E29074-E9D5-4A3C-A104-CD730D9DF43B}">
      <dsp:nvSpPr>
        <dsp:cNvPr id="0" name=""/>
        <dsp:cNvSpPr/>
      </dsp:nvSpPr>
      <dsp:spPr>
        <a:xfrm>
          <a:off x="1063509" y="506929"/>
          <a:ext cx="1454809" cy="139799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kern="1200" dirty="0"/>
            <a:t>Input en afstemming interne werkgroep</a:t>
          </a:r>
        </a:p>
      </dsp:txBody>
      <dsp:txXfrm>
        <a:off x="1276561" y="711661"/>
        <a:ext cx="1028705" cy="988531"/>
      </dsp:txXfrm>
    </dsp:sp>
    <dsp:sp modelId="{0B4172A9-B3F9-4D30-8FF0-F381DBFD502B}">
      <dsp:nvSpPr>
        <dsp:cNvPr id="0" name=""/>
        <dsp:cNvSpPr/>
      </dsp:nvSpPr>
      <dsp:spPr>
        <a:xfrm>
          <a:off x="2340120" y="210362"/>
          <a:ext cx="1338001" cy="1373128"/>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nl-NL" sz="1400" kern="1200" dirty="0"/>
            <a:t>Bureau onderzoek</a:t>
          </a:r>
          <a:endParaRPr lang="nl-NL" sz="2000" kern="1200" dirty="0"/>
        </a:p>
      </dsp:txBody>
      <dsp:txXfrm>
        <a:off x="2536066" y="411452"/>
        <a:ext cx="946109" cy="970948"/>
      </dsp:txXfrm>
    </dsp:sp>
    <dsp:sp modelId="{EA2F79A4-7F4E-47B5-9386-31C32F24F0CA}">
      <dsp:nvSpPr>
        <dsp:cNvPr id="0" name=""/>
        <dsp:cNvSpPr/>
      </dsp:nvSpPr>
      <dsp:spPr>
        <a:xfrm>
          <a:off x="741067" y="156081"/>
          <a:ext cx="3458317" cy="2766653"/>
        </a:xfrm>
        <a:prstGeom prst="funnel">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4BD031-0BA4-4066-9AEF-D65B68AE0580}"/>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CB7A2EBD-073A-451A-8EE3-B30B462432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ED14EBB4-E491-4FAD-BB34-133C55FC06AF}"/>
              </a:ext>
            </a:extLst>
          </p:cNvPr>
          <p:cNvSpPr>
            <a:spLocks noGrp="1"/>
          </p:cNvSpPr>
          <p:nvPr>
            <p:ph type="dt" sz="half" idx="10"/>
          </p:nvPr>
        </p:nvSpPr>
        <p:spPr/>
        <p:txBody>
          <a:bodyPr/>
          <a:lstStyle/>
          <a:p>
            <a:fld id="{C591FC49-37FB-4E4C-9639-B86529B51917}" type="datetimeFigureOut">
              <a:rPr lang="nl-NL" smtClean="0"/>
              <a:t>22-3-2021</a:t>
            </a:fld>
            <a:endParaRPr lang="nl-NL"/>
          </a:p>
        </p:txBody>
      </p:sp>
      <p:sp>
        <p:nvSpPr>
          <p:cNvPr id="5" name="Tijdelijke aanduiding voor voettekst 4">
            <a:extLst>
              <a:ext uri="{FF2B5EF4-FFF2-40B4-BE49-F238E27FC236}">
                <a16:creationId xmlns:a16="http://schemas.microsoft.com/office/drawing/2014/main" id="{28C10DCC-6240-4CF3-BD3C-B34A5F4EC3F5}"/>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CBBE5DD-485F-4671-9E0A-CB003F6F1D7B}"/>
              </a:ext>
            </a:extLst>
          </p:cNvPr>
          <p:cNvSpPr>
            <a:spLocks noGrp="1"/>
          </p:cNvSpPr>
          <p:nvPr>
            <p:ph type="sldNum" sz="quarter" idx="12"/>
          </p:nvPr>
        </p:nvSpPr>
        <p:spPr/>
        <p:txBody>
          <a:bodyPr/>
          <a:lstStyle/>
          <a:p>
            <a:fld id="{B3171295-2715-46E0-89B3-2F9D5CF59210}" type="slidenum">
              <a:rPr lang="nl-NL" smtClean="0"/>
              <a:t>‹nr.›</a:t>
            </a:fld>
            <a:endParaRPr lang="nl-NL"/>
          </a:p>
        </p:txBody>
      </p:sp>
    </p:spTree>
    <p:extLst>
      <p:ext uri="{BB962C8B-B14F-4D97-AF65-F5344CB8AC3E}">
        <p14:creationId xmlns:p14="http://schemas.microsoft.com/office/powerpoint/2010/main" val="12287905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A44EB33-F4D2-4860-B8C6-546154F7471D}"/>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6117B69D-B268-4940-8250-E5204AB00119}"/>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B7143F6-017B-4E1A-846D-DC1AC132C7FB}"/>
              </a:ext>
            </a:extLst>
          </p:cNvPr>
          <p:cNvSpPr>
            <a:spLocks noGrp="1"/>
          </p:cNvSpPr>
          <p:nvPr>
            <p:ph type="dt" sz="half" idx="10"/>
          </p:nvPr>
        </p:nvSpPr>
        <p:spPr/>
        <p:txBody>
          <a:bodyPr/>
          <a:lstStyle/>
          <a:p>
            <a:fld id="{C591FC49-37FB-4E4C-9639-B86529B51917}" type="datetimeFigureOut">
              <a:rPr lang="nl-NL" smtClean="0"/>
              <a:t>22-3-2021</a:t>
            </a:fld>
            <a:endParaRPr lang="nl-NL"/>
          </a:p>
        </p:txBody>
      </p:sp>
      <p:sp>
        <p:nvSpPr>
          <p:cNvPr id="5" name="Tijdelijke aanduiding voor voettekst 4">
            <a:extLst>
              <a:ext uri="{FF2B5EF4-FFF2-40B4-BE49-F238E27FC236}">
                <a16:creationId xmlns:a16="http://schemas.microsoft.com/office/drawing/2014/main" id="{9A9B7AB4-31B7-4061-A4BF-A2879AA8328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243C4E5-230C-4904-90CF-DF81FE657C3C}"/>
              </a:ext>
            </a:extLst>
          </p:cNvPr>
          <p:cNvSpPr>
            <a:spLocks noGrp="1"/>
          </p:cNvSpPr>
          <p:nvPr>
            <p:ph type="sldNum" sz="quarter" idx="12"/>
          </p:nvPr>
        </p:nvSpPr>
        <p:spPr/>
        <p:txBody>
          <a:bodyPr/>
          <a:lstStyle/>
          <a:p>
            <a:fld id="{B3171295-2715-46E0-89B3-2F9D5CF59210}" type="slidenum">
              <a:rPr lang="nl-NL" smtClean="0"/>
              <a:t>‹nr.›</a:t>
            </a:fld>
            <a:endParaRPr lang="nl-NL"/>
          </a:p>
        </p:txBody>
      </p:sp>
    </p:spTree>
    <p:extLst>
      <p:ext uri="{BB962C8B-B14F-4D97-AF65-F5344CB8AC3E}">
        <p14:creationId xmlns:p14="http://schemas.microsoft.com/office/powerpoint/2010/main" val="10459523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668C7837-205C-4D26-9F66-2659EEC08A90}"/>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601A67F5-58D5-4ABD-A049-48E3BBA6B276}"/>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0820E04-3079-43B0-AE1D-9A48FF152C31}"/>
              </a:ext>
            </a:extLst>
          </p:cNvPr>
          <p:cNvSpPr>
            <a:spLocks noGrp="1"/>
          </p:cNvSpPr>
          <p:nvPr>
            <p:ph type="dt" sz="half" idx="10"/>
          </p:nvPr>
        </p:nvSpPr>
        <p:spPr/>
        <p:txBody>
          <a:bodyPr/>
          <a:lstStyle/>
          <a:p>
            <a:fld id="{C591FC49-37FB-4E4C-9639-B86529B51917}" type="datetimeFigureOut">
              <a:rPr lang="nl-NL" smtClean="0"/>
              <a:t>22-3-2021</a:t>
            </a:fld>
            <a:endParaRPr lang="nl-NL"/>
          </a:p>
        </p:txBody>
      </p:sp>
      <p:sp>
        <p:nvSpPr>
          <p:cNvPr id="5" name="Tijdelijke aanduiding voor voettekst 4">
            <a:extLst>
              <a:ext uri="{FF2B5EF4-FFF2-40B4-BE49-F238E27FC236}">
                <a16:creationId xmlns:a16="http://schemas.microsoft.com/office/drawing/2014/main" id="{CB1612C6-9572-41F2-A97D-B6731D49F1B8}"/>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B2FA7401-1736-4450-99B9-3421C6707E72}"/>
              </a:ext>
            </a:extLst>
          </p:cNvPr>
          <p:cNvSpPr>
            <a:spLocks noGrp="1"/>
          </p:cNvSpPr>
          <p:nvPr>
            <p:ph type="sldNum" sz="quarter" idx="12"/>
          </p:nvPr>
        </p:nvSpPr>
        <p:spPr/>
        <p:txBody>
          <a:bodyPr/>
          <a:lstStyle/>
          <a:p>
            <a:fld id="{B3171295-2715-46E0-89B3-2F9D5CF59210}" type="slidenum">
              <a:rPr lang="nl-NL" smtClean="0"/>
              <a:t>‹nr.›</a:t>
            </a:fld>
            <a:endParaRPr lang="nl-NL"/>
          </a:p>
        </p:txBody>
      </p:sp>
    </p:spTree>
    <p:extLst>
      <p:ext uri="{BB962C8B-B14F-4D97-AF65-F5344CB8AC3E}">
        <p14:creationId xmlns:p14="http://schemas.microsoft.com/office/powerpoint/2010/main" val="7770071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07E17CD-B2D6-45DF-83D3-B68A2112F10A}"/>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0B154DD8-4004-4023-A314-57836080343F}"/>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C9AF79B3-22FA-421D-800B-DE23D39CE35D}"/>
              </a:ext>
            </a:extLst>
          </p:cNvPr>
          <p:cNvSpPr>
            <a:spLocks noGrp="1"/>
          </p:cNvSpPr>
          <p:nvPr>
            <p:ph type="dt" sz="half" idx="10"/>
          </p:nvPr>
        </p:nvSpPr>
        <p:spPr/>
        <p:txBody>
          <a:bodyPr/>
          <a:lstStyle/>
          <a:p>
            <a:fld id="{C591FC49-37FB-4E4C-9639-B86529B51917}" type="datetimeFigureOut">
              <a:rPr lang="nl-NL" smtClean="0"/>
              <a:t>22-3-2021</a:t>
            </a:fld>
            <a:endParaRPr lang="nl-NL"/>
          </a:p>
        </p:txBody>
      </p:sp>
      <p:sp>
        <p:nvSpPr>
          <p:cNvPr id="5" name="Tijdelijke aanduiding voor voettekst 4">
            <a:extLst>
              <a:ext uri="{FF2B5EF4-FFF2-40B4-BE49-F238E27FC236}">
                <a16:creationId xmlns:a16="http://schemas.microsoft.com/office/drawing/2014/main" id="{FD1BC416-CC75-4034-BE47-A75F88B2DC62}"/>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E015792E-B88E-4BB1-B0B3-35D3BC019D3C}"/>
              </a:ext>
            </a:extLst>
          </p:cNvPr>
          <p:cNvSpPr>
            <a:spLocks noGrp="1"/>
          </p:cNvSpPr>
          <p:nvPr>
            <p:ph type="sldNum" sz="quarter" idx="12"/>
          </p:nvPr>
        </p:nvSpPr>
        <p:spPr/>
        <p:txBody>
          <a:bodyPr/>
          <a:lstStyle/>
          <a:p>
            <a:fld id="{B3171295-2715-46E0-89B3-2F9D5CF59210}" type="slidenum">
              <a:rPr lang="nl-NL" smtClean="0"/>
              <a:t>‹nr.›</a:t>
            </a:fld>
            <a:endParaRPr lang="nl-NL"/>
          </a:p>
        </p:txBody>
      </p:sp>
    </p:spTree>
    <p:extLst>
      <p:ext uri="{BB962C8B-B14F-4D97-AF65-F5344CB8AC3E}">
        <p14:creationId xmlns:p14="http://schemas.microsoft.com/office/powerpoint/2010/main" val="3529240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869376-2FC6-4AD7-939F-913144FBEC6A}"/>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E45F2EF5-491D-4C01-BB79-2E84583C6A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E06746E7-C7E5-4A9B-A23F-E917B0399735}"/>
              </a:ext>
            </a:extLst>
          </p:cNvPr>
          <p:cNvSpPr>
            <a:spLocks noGrp="1"/>
          </p:cNvSpPr>
          <p:nvPr>
            <p:ph type="dt" sz="half" idx="10"/>
          </p:nvPr>
        </p:nvSpPr>
        <p:spPr/>
        <p:txBody>
          <a:bodyPr/>
          <a:lstStyle/>
          <a:p>
            <a:fld id="{C591FC49-37FB-4E4C-9639-B86529B51917}" type="datetimeFigureOut">
              <a:rPr lang="nl-NL" smtClean="0"/>
              <a:t>22-3-2021</a:t>
            </a:fld>
            <a:endParaRPr lang="nl-NL"/>
          </a:p>
        </p:txBody>
      </p:sp>
      <p:sp>
        <p:nvSpPr>
          <p:cNvPr id="5" name="Tijdelijke aanduiding voor voettekst 4">
            <a:extLst>
              <a:ext uri="{FF2B5EF4-FFF2-40B4-BE49-F238E27FC236}">
                <a16:creationId xmlns:a16="http://schemas.microsoft.com/office/drawing/2014/main" id="{F8D0BD7D-26A9-487E-AA7F-84EBB93A800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3974B087-4F51-488A-8C89-03ED3AB2EA31}"/>
              </a:ext>
            </a:extLst>
          </p:cNvPr>
          <p:cNvSpPr>
            <a:spLocks noGrp="1"/>
          </p:cNvSpPr>
          <p:nvPr>
            <p:ph type="sldNum" sz="quarter" idx="12"/>
          </p:nvPr>
        </p:nvSpPr>
        <p:spPr/>
        <p:txBody>
          <a:bodyPr/>
          <a:lstStyle/>
          <a:p>
            <a:fld id="{B3171295-2715-46E0-89B3-2F9D5CF59210}" type="slidenum">
              <a:rPr lang="nl-NL" smtClean="0"/>
              <a:t>‹nr.›</a:t>
            </a:fld>
            <a:endParaRPr lang="nl-NL"/>
          </a:p>
        </p:txBody>
      </p:sp>
    </p:spTree>
    <p:extLst>
      <p:ext uri="{BB962C8B-B14F-4D97-AF65-F5344CB8AC3E}">
        <p14:creationId xmlns:p14="http://schemas.microsoft.com/office/powerpoint/2010/main" val="2570618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9FEFEE-DC7C-425B-9FB7-2E319B184691}"/>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EA3C686-6714-43A5-A06C-DD07027901CD}"/>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B9714AA9-2321-457F-9FF1-732C273C218C}"/>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B2A38641-D7C2-4399-A553-311BC042F9DB}"/>
              </a:ext>
            </a:extLst>
          </p:cNvPr>
          <p:cNvSpPr>
            <a:spLocks noGrp="1"/>
          </p:cNvSpPr>
          <p:nvPr>
            <p:ph type="dt" sz="half" idx="10"/>
          </p:nvPr>
        </p:nvSpPr>
        <p:spPr/>
        <p:txBody>
          <a:bodyPr/>
          <a:lstStyle/>
          <a:p>
            <a:fld id="{C591FC49-37FB-4E4C-9639-B86529B51917}" type="datetimeFigureOut">
              <a:rPr lang="nl-NL" smtClean="0"/>
              <a:t>22-3-2021</a:t>
            </a:fld>
            <a:endParaRPr lang="nl-NL"/>
          </a:p>
        </p:txBody>
      </p:sp>
      <p:sp>
        <p:nvSpPr>
          <p:cNvPr id="6" name="Tijdelijke aanduiding voor voettekst 5">
            <a:extLst>
              <a:ext uri="{FF2B5EF4-FFF2-40B4-BE49-F238E27FC236}">
                <a16:creationId xmlns:a16="http://schemas.microsoft.com/office/drawing/2014/main" id="{68A22BBA-0198-4054-B2A9-A1A7F768B3A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1CD7B67-4451-4860-9CDE-479279D98420}"/>
              </a:ext>
            </a:extLst>
          </p:cNvPr>
          <p:cNvSpPr>
            <a:spLocks noGrp="1"/>
          </p:cNvSpPr>
          <p:nvPr>
            <p:ph type="sldNum" sz="quarter" idx="12"/>
          </p:nvPr>
        </p:nvSpPr>
        <p:spPr/>
        <p:txBody>
          <a:bodyPr/>
          <a:lstStyle/>
          <a:p>
            <a:fld id="{B3171295-2715-46E0-89B3-2F9D5CF59210}" type="slidenum">
              <a:rPr lang="nl-NL" smtClean="0"/>
              <a:t>‹nr.›</a:t>
            </a:fld>
            <a:endParaRPr lang="nl-NL"/>
          </a:p>
        </p:txBody>
      </p:sp>
    </p:spTree>
    <p:extLst>
      <p:ext uri="{BB962C8B-B14F-4D97-AF65-F5344CB8AC3E}">
        <p14:creationId xmlns:p14="http://schemas.microsoft.com/office/powerpoint/2010/main" val="1137530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13B5F6-1531-4B24-99DF-F25A7C4CAA17}"/>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BC5D269D-6A79-46FA-ABF5-6BFCC34234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C2B7FDB4-318B-498E-95C1-44B795CA55E9}"/>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CF4D39BF-12F9-40F4-8D24-0A7B4BD7F19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740F2AAB-10FC-498D-82D4-B45B48DB3153}"/>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9123E6B7-3B86-43D0-B386-17896A0B363C}"/>
              </a:ext>
            </a:extLst>
          </p:cNvPr>
          <p:cNvSpPr>
            <a:spLocks noGrp="1"/>
          </p:cNvSpPr>
          <p:nvPr>
            <p:ph type="dt" sz="half" idx="10"/>
          </p:nvPr>
        </p:nvSpPr>
        <p:spPr/>
        <p:txBody>
          <a:bodyPr/>
          <a:lstStyle/>
          <a:p>
            <a:fld id="{C591FC49-37FB-4E4C-9639-B86529B51917}" type="datetimeFigureOut">
              <a:rPr lang="nl-NL" smtClean="0"/>
              <a:t>22-3-2021</a:t>
            </a:fld>
            <a:endParaRPr lang="nl-NL"/>
          </a:p>
        </p:txBody>
      </p:sp>
      <p:sp>
        <p:nvSpPr>
          <p:cNvPr id="8" name="Tijdelijke aanduiding voor voettekst 7">
            <a:extLst>
              <a:ext uri="{FF2B5EF4-FFF2-40B4-BE49-F238E27FC236}">
                <a16:creationId xmlns:a16="http://schemas.microsoft.com/office/drawing/2014/main" id="{15D00DF1-F255-4776-B687-5312F4DD2019}"/>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E7DFB61C-345A-445C-9460-182BD53C60DD}"/>
              </a:ext>
            </a:extLst>
          </p:cNvPr>
          <p:cNvSpPr>
            <a:spLocks noGrp="1"/>
          </p:cNvSpPr>
          <p:nvPr>
            <p:ph type="sldNum" sz="quarter" idx="12"/>
          </p:nvPr>
        </p:nvSpPr>
        <p:spPr/>
        <p:txBody>
          <a:bodyPr/>
          <a:lstStyle/>
          <a:p>
            <a:fld id="{B3171295-2715-46E0-89B3-2F9D5CF59210}" type="slidenum">
              <a:rPr lang="nl-NL" smtClean="0"/>
              <a:t>‹nr.›</a:t>
            </a:fld>
            <a:endParaRPr lang="nl-NL"/>
          </a:p>
        </p:txBody>
      </p:sp>
    </p:spTree>
    <p:extLst>
      <p:ext uri="{BB962C8B-B14F-4D97-AF65-F5344CB8AC3E}">
        <p14:creationId xmlns:p14="http://schemas.microsoft.com/office/powerpoint/2010/main" val="2624353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C7CAD4-4C85-4F41-B8B8-3AA4237C2C1C}"/>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C63F54DA-A47A-4948-82A9-83D3BCFBAD95}"/>
              </a:ext>
            </a:extLst>
          </p:cNvPr>
          <p:cNvSpPr>
            <a:spLocks noGrp="1"/>
          </p:cNvSpPr>
          <p:nvPr>
            <p:ph type="dt" sz="half" idx="10"/>
          </p:nvPr>
        </p:nvSpPr>
        <p:spPr/>
        <p:txBody>
          <a:bodyPr/>
          <a:lstStyle/>
          <a:p>
            <a:fld id="{C591FC49-37FB-4E4C-9639-B86529B51917}" type="datetimeFigureOut">
              <a:rPr lang="nl-NL" smtClean="0"/>
              <a:t>22-3-2021</a:t>
            </a:fld>
            <a:endParaRPr lang="nl-NL"/>
          </a:p>
        </p:txBody>
      </p:sp>
      <p:sp>
        <p:nvSpPr>
          <p:cNvPr id="4" name="Tijdelijke aanduiding voor voettekst 3">
            <a:extLst>
              <a:ext uri="{FF2B5EF4-FFF2-40B4-BE49-F238E27FC236}">
                <a16:creationId xmlns:a16="http://schemas.microsoft.com/office/drawing/2014/main" id="{73E8DDFC-B407-41E7-9487-E9C068731D31}"/>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1FECB9DB-3BB9-443F-A11D-B1F1D4BD6B9B}"/>
              </a:ext>
            </a:extLst>
          </p:cNvPr>
          <p:cNvSpPr>
            <a:spLocks noGrp="1"/>
          </p:cNvSpPr>
          <p:nvPr>
            <p:ph type="sldNum" sz="quarter" idx="12"/>
          </p:nvPr>
        </p:nvSpPr>
        <p:spPr/>
        <p:txBody>
          <a:bodyPr/>
          <a:lstStyle/>
          <a:p>
            <a:fld id="{B3171295-2715-46E0-89B3-2F9D5CF59210}" type="slidenum">
              <a:rPr lang="nl-NL" smtClean="0"/>
              <a:t>‹nr.›</a:t>
            </a:fld>
            <a:endParaRPr lang="nl-NL"/>
          </a:p>
        </p:txBody>
      </p:sp>
    </p:spTree>
    <p:extLst>
      <p:ext uri="{BB962C8B-B14F-4D97-AF65-F5344CB8AC3E}">
        <p14:creationId xmlns:p14="http://schemas.microsoft.com/office/powerpoint/2010/main" val="21438898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9114186C-1EE8-41D6-9BFA-C15EE0FF2635}"/>
              </a:ext>
            </a:extLst>
          </p:cNvPr>
          <p:cNvSpPr>
            <a:spLocks noGrp="1"/>
          </p:cNvSpPr>
          <p:nvPr>
            <p:ph type="dt" sz="half" idx="10"/>
          </p:nvPr>
        </p:nvSpPr>
        <p:spPr/>
        <p:txBody>
          <a:bodyPr/>
          <a:lstStyle/>
          <a:p>
            <a:fld id="{C591FC49-37FB-4E4C-9639-B86529B51917}" type="datetimeFigureOut">
              <a:rPr lang="nl-NL" smtClean="0"/>
              <a:t>22-3-2021</a:t>
            </a:fld>
            <a:endParaRPr lang="nl-NL"/>
          </a:p>
        </p:txBody>
      </p:sp>
      <p:sp>
        <p:nvSpPr>
          <p:cNvPr id="3" name="Tijdelijke aanduiding voor voettekst 2">
            <a:extLst>
              <a:ext uri="{FF2B5EF4-FFF2-40B4-BE49-F238E27FC236}">
                <a16:creationId xmlns:a16="http://schemas.microsoft.com/office/drawing/2014/main" id="{13A81327-9836-495B-8B99-C57D01C55586}"/>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A3CB23B5-C185-4B9C-BD6D-B72A11182530}"/>
              </a:ext>
            </a:extLst>
          </p:cNvPr>
          <p:cNvSpPr>
            <a:spLocks noGrp="1"/>
          </p:cNvSpPr>
          <p:nvPr>
            <p:ph type="sldNum" sz="quarter" idx="12"/>
          </p:nvPr>
        </p:nvSpPr>
        <p:spPr/>
        <p:txBody>
          <a:bodyPr/>
          <a:lstStyle/>
          <a:p>
            <a:fld id="{B3171295-2715-46E0-89B3-2F9D5CF59210}" type="slidenum">
              <a:rPr lang="nl-NL" smtClean="0"/>
              <a:t>‹nr.›</a:t>
            </a:fld>
            <a:endParaRPr lang="nl-NL"/>
          </a:p>
        </p:txBody>
      </p:sp>
    </p:spTree>
    <p:extLst>
      <p:ext uri="{BB962C8B-B14F-4D97-AF65-F5344CB8AC3E}">
        <p14:creationId xmlns:p14="http://schemas.microsoft.com/office/powerpoint/2010/main" val="3088620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3EDB532-E5E6-49A8-A7B0-F8799EA33BBE}"/>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5BF0FD95-D881-4E8D-9FB7-736888A4DB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33BF11A6-249B-4077-BA47-54F624850DB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FD3D2809-6BF3-4C45-9E52-7C7B28E0343E}"/>
              </a:ext>
            </a:extLst>
          </p:cNvPr>
          <p:cNvSpPr>
            <a:spLocks noGrp="1"/>
          </p:cNvSpPr>
          <p:nvPr>
            <p:ph type="dt" sz="half" idx="10"/>
          </p:nvPr>
        </p:nvSpPr>
        <p:spPr/>
        <p:txBody>
          <a:bodyPr/>
          <a:lstStyle/>
          <a:p>
            <a:fld id="{C591FC49-37FB-4E4C-9639-B86529B51917}" type="datetimeFigureOut">
              <a:rPr lang="nl-NL" smtClean="0"/>
              <a:t>22-3-2021</a:t>
            </a:fld>
            <a:endParaRPr lang="nl-NL"/>
          </a:p>
        </p:txBody>
      </p:sp>
      <p:sp>
        <p:nvSpPr>
          <p:cNvPr id="6" name="Tijdelijke aanduiding voor voettekst 5">
            <a:extLst>
              <a:ext uri="{FF2B5EF4-FFF2-40B4-BE49-F238E27FC236}">
                <a16:creationId xmlns:a16="http://schemas.microsoft.com/office/drawing/2014/main" id="{C8B121C1-5933-4FDF-AAEC-EB4B11F4487B}"/>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3FB80EB0-5E4E-4AD7-9687-5467A0CBAA43}"/>
              </a:ext>
            </a:extLst>
          </p:cNvPr>
          <p:cNvSpPr>
            <a:spLocks noGrp="1"/>
          </p:cNvSpPr>
          <p:nvPr>
            <p:ph type="sldNum" sz="quarter" idx="12"/>
          </p:nvPr>
        </p:nvSpPr>
        <p:spPr/>
        <p:txBody>
          <a:bodyPr/>
          <a:lstStyle/>
          <a:p>
            <a:fld id="{B3171295-2715-46E0-89B3-2F9D5CF59210}" type="slidenum">
              <a:rPr lang="nl-NL" smtClean="0"/>
              <a:t>‹nr.›</a:t>
            </a:fld>
            <a:endParaRPr lang="nl-NL"/>
          </a:p>
        </p:txBody>
      </p:sp>
    </p:spTree>
    <p:extLst>
      <p:ext uri="{BB962C8B-B14F-4D97-AF65-F5344CB8AC3E}">
        <p14:creationId xmlns:p14="http://schemas.microsoft.com/office/powerpoint/2010/main" val="1866388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09E306-5C55-4847-AC01-6BE0D305FD6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2C77AAD1-5405-491A-BDD7-F2BF8BDC97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524A3E53-0911-4C8B-8FA5-46EAD0E2E6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736AA237-980C-4BB4-A6C4-52B2AB5F6C30}"/>
              </a:ext>
            </a:extLst>
          </p:cNvPr>
          <p:cNvSpPr>
            <a:spLocks noGrp="1"/>
          </p:cNvSpPr>
          <p:nvPr>
            <p:ph type="dt" sz="half" idx="10"/>
          </p:nvPr>
        </p:nvSpPr>
        <p:spPr/>
        <p:txBody>
          <a:bodyPr/>
          <a:lstStyle/>
          <a:p>
            <a:fld id="{C591FC49-37FB-4E4C-9639-B86529B51917}" type="datetimeFigureOut">
              <a:rPr lang="nl-NL" smtClean="0"/>
              <a:t>22-3-2021</a:t>
            </a:fld>
            <a:endParaRPr lang="nl-NL"/>
          </a:p>
        </p:txBody>
      </p:sp>
      <p:sp>
        <p:nvSpPr>
          <p:cNvPr id="6" name="Tijdelijke aanduiding voor voettekst 5">
            <a:extLst>
              <a:ext uri="{FF2B5EF4-FFF2-40B4-BE49-F238E27FC236}">
                <a16:creationId xmlns:a16="http://schemas.microsoft.com/office/drawing/2014/main" id="{0EE311B2-FECA-44EE-99DE-6019B854F838}"/>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E8A3442E-CD73-4069-A79F-118E29BF6C1B}"/>
              </a:ext>
            </a:extLst>
          </p:cNvPr>
          <p:cNvSpPr>
            <a:spLocks noGrp="1"/>
          </p:cNvSpPr>
          <p:nvPr>
            <p:ph type="sldNum" sz="quarter" idx="12"/>
          </p:nvPr>
        </p:nvSpPr>
        <p:spPr/>
        <p:txBody>
          <a:bodyPr/>
          <a:lstStyle/>
          <a:p>
            <a:fld id="{B3171295-2715-46E0-89B3-2F9D5CF59210}" type="slidenum">
              <a:rPr lang="nl-NL" smtClean="0"/>
              <a:t>‹nr.›</a:t>
            </a:fld>
            <a:endParaRPr lang="nl-NL"/>
          </a:p>
        </p:txBody>
      </p:sp>
    </p:spTree>
    <p:extLst>
      <p:ext uri="{BB962C8B-B14F-4D97-AF65-F5344CB8AC3E}">
        <p14:creationId xmlns:p14="http://schemas.microsoft.com/office/powerpoint/2010/main" val="480925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DE0A5148-3B72-4A19-9349-41C4D6ECE3C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2D07076C-F6FD-463A-B552-904B050F410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597A627B-0CBF-4745-819C-E9839F8C123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91FC49-37FB-4E4C-9639-B86529B51917}" type="datetimeFigureOut">
              <a:rPr lang="nl-NL" smtClean="0"/>
              <a:t>22-3-2021</a:t>
            </a:fld>
            <a:endParaRPr lang="nl-NL"/>
          </a:p>
        </p:txBody>
      </p:sp>
      <p:sp>
        <p:nvSpPr>
          <p:cNvPr id="5" name="Tijdelijke aanduiding voor voettekst 4">
            <a:extLst>
              <a:ext uri="{FF2B5EF4-FFF2-40B4-BE49-F238E27FC236}">
                <a16:creationId xmlns:a16="http://schemas.microsoft.com/office/drawing/2014/main" id="{5CCE0E04-A9CD-4BB9-A8C4-97EDD3D1271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89378AEB-19A5-47F0-BBB0-8656EDA796A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171295-2715-46E0-89B3-2F9D5CF59210}" type="slidenum">
              <a:rPr lang="nl-NL" smtClean="0"/>
              <a:t>‹nr.›</a:t>
            </a:fld>
            <a:endParaRPr lang="nl-NL"/>
          </a:p>
        </p:txBody>
      </p:sp>
    </p:spTree>
    <p:extLst>
      <p:ext uri="{BB962C8B-B14F-4D97-AF65-F5344CB8AC3E}">
        <p14:creationId xmlns:p14="http://schemas.microsoft.com/office/powerpoint/2010/main" val="30142597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menti.com/"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0.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about:blank" TargetMode="External"/><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58A850-24FF-4514-B099-7814E0CEE4A2}"/>
              </a:ext>
            </a:extLst>
          </p:cNvPr>
          <p:cNvSpPr>
            <a:spLocks noGrp="1"/>
          </p:cNvSpPr>
          <p:nvPr>
            <p:ph type="title"/>
          </p:nvPr>
        </p:nvSpPr>
        <p:spPr>
          <a:xfrm>
            <a:off x="7401697" y="128959"/>
            <a:ext cx="4559643" cy="1613345"/>
          </a:xfrm>
        </p:spPr>
        <p:txBody>
          <a:bodyPr>
            <a:normAutofit/>
          </a:bodyPr>
          <a:lstStyle/>
          <a:p>
            <a:r>
              <a:rPr lang="nl-NL" sz="4800" b="1" dirty="0"/>
              <a:t>22 maart 2021</a:t>
            </a:r>
            <a:br>
              <a:rPr lang="nl-NL" sz="4800" b="1" dirty="0"/>
            </a:br>
            <a:r>
              <a:rPr lang="nl-NL" sz="2400" dirty="0">
                <a:latin typeface="+mn-lt"/>
              </a:rPr>
              <a:t>Raadsinfo-avond Oost Gelre</a:t>
            </a:r>
            <a:br>
              <a:rPr lang="nl-NL" sz="2400" dirty="0">
                <a:latin typeface="+mn-lt"/>
              </a:rPr>
            </a:br>
            <a:r>
              <a:rPr lang="nl-NL" sz="2400" dirty="0">
                <a:latin typeface="+mn-lt"/>
              </a:rPr>
              <a:t>Biodiversiteit &amp; Klimaatadaptatie</a:t>
            </a:r>
          </a:p>
        </p:txBody>
      </p:sp>
      <p:pic>
        <p:nvPicPr>
          <p:cNvPr id="4" name="Tijdelijke aanduiding voor inhoud 3">
            <a:extLst>
              <a:ext uri="{FF2B5EF4-FFF2-40B4-BE49-F238E27FC236}">
                <a16:creationId xmlns:a16="http://schemas.microsoft.com/office/drawing/2014/main" id="{D1B07668-92AD-4A1C-A261-68BD2D4E9143}"/>
              </a:ext>
            </a:extLst>
          </p:cNvPr>
          <p:cNvPicPr>
            <a:picLocks noChangeAspect="1"/>
          </p:cNvPicPr>
          <p:nvPr/>
        </p:nvPicPr>
        <p:blipFill rotWithShape="1">
          <a:blip r:embed="rId2"/>
          <a:srcRect l="2796" r="12516"/>
          <a:stretch/>
        </p:blipFill>
        <p:spPr>
          <a:xfrm>
            <a:off x="20" y="10"/>
            <a:ext cx="7401677" cy="6857990"/>
          </a:xfrm>
          <a:custGeom>
            <a:avLst/>
            <a:gdLst/>
            <a:ahLst/>
            <a:cxnLst/>
            <a:rect l="l" t="t" r="r" b="b"/>
            <a:pathLst>
              <a:path w="7743949" h="6858000">
                <a:moveTo>
                  <a:pt x="956085" y="2071857"/>
                </a:moveTo>
                <a:cubicBezTo>
                  <a:pt x="956085" y="2071857"/>
                  <a:pt x="956085" y="2071857"/>
                  <a:pt x="4999548" y="2071857"/>
                </a:cubicBezTo>
                <a:cubicBezTo>
                  <a:pt x="5252811" y="2071857"/>
                  <a:pt x="5497339" y="2211072"/>
                  <a:pt x="5619604" y="2437296"/>
                </a:cubicBezTo>
                <a:cubicBezTo>
                  <a:pt x="5619604" y="2437296"/>
                  <a:pt x="5619604" y="2437296"/>
                  <a:pt x="7645701" y="5926372"/>
                </a:cubicBezTo>
                <a:cubicBezTo>
                  <a:pt x="7776699" y="6143896"/>
                  <a:pt x="7776699" y="6422327"/>
                  <a:pt x="7645701" y="6639850"/>
                </a:cubicBezTo>
                <a:cubicBezTo>
                  <a:pt x="7645701" y="6639850"/>
                  <a:pt x="7645701" y="6639850"/>
                  <a:pt x="7538856" y="6823844"/>
                </a:cubicBezTo>
                <a:lnTo>
                  <a:pt x="7519022" y="6858000"/>
                </a:lnTo>
                <a:lnTo>
                  <a:pt x="0" y="6858000"/>
                </a:lnTo>
                <a:lnTo>
                  <a:pt x="0" y="3003362"/>
                </a:lnTo>
                <a:lnTo>
                  <a:pt x="144017" y="2754282"/>
                </a:lnTo>
                <a:cubicBezTo>
                  <a:pt x="203181" y="2651956"/>
                  <a:pt x="264254" y="2546330"/>
                  <a:pt x="327296" y="2437296"/>
                </a:cubicBezTo>
                <a:cubicBezTo>
                  <a:pt x="458294" y="2211072"/>
                  <a:pt x="694090" y="2071857"/>
                  <a:pt x="956085" y="2071857"/>
                </a:cubicBezTo>
                <a:close/>
                <a:moveTo>
                  <a:pt x="6281397" y="1163923"/>
                </a:moveTo>
                <a:cubicBezTo>
                  <a:pt x="6281397" y="1163923"/>
                  <a:pt x="6281397" y="1163923"/>
                  <a:pt x="7148441" y="1163923"/>
                </a:cubicBezTo>
                <a:cubicBezTo>
                  <a:pt x="7202749" y="1163923"/>
                  <a:pt x="7255183" y="1193775"/>
                  <a:pt x="7281401" y="1242285"/>
                </a:cubicBezTo>
                <a:cubicBezTo>
                  <a:pt x="7281401" y="1242285"/>
                  <a:pt x="7281401" y="1242285"/>
                  <a:pt x="7715859" y="1990451"/>
                </a:cubicBezTo>
                <a:cubicBezTo>
                  <a:pt x="7743949" y="2037095"/>
                  <a:pt x="7743949" y="2096799"/>
                  <a:pt x="7715859" y="2143443"/>
                </a:cubicBezTo>
                <a:cubicBezTo>
                  <a:pt x="7715859" y="2143443"/>
                  <a:pt x="7715859" y="2143443"/>
                  <a:pt x="7281401" y="2891610"/>
                </a:cubicBezTo>
                <a:cubicBezTo>
                  <a:pt x="7255183" y="2940119"/>
                  <a:pt x="7202749" y="2969971"/>
                  <a:pt x="7148441" y="2969971"/>
                </a:cubicBezTo>
                <a:cubicBezTo>
                  <a:pt x="7148441" y="2969971"/>
                  <a:pt x="7148441" y="2969971"/>
                  <a:pt x="6281397" y="2969971"/>
                </a:cubicBezTo>
                <a:cubicBezTo>
                  <a:pt x="6225217" y="2969971"/>
                  <a:pt x="6174655" y="2940119"/>
                  <a:pt x="6146565" y="2891610"/>
                </a:cubicBezTo>
                <a:cubicBezTo>
                  <a:pt x="6146565" y="2891610"/>
                  <a:pt x="6146565" y="2891610"/>
                  <a:pt x="5713979" y="2143443"/>
                </a:cubicBezTo>
                <a:cubicBezTo>
                  <a:pt x="5685889" y="2096799"/>
                  <a:pt x="5685889" y="2037095"/>
                  <a:pt x="5713979" y="1990451"/>
                </a:cubicBezTo>
                <a:cubicBezTo>
                  <a:pt x="5713979" y="1990451"/>
                  <a:pt x="5713979" y="1990451"/>
                  <a:pt x="6146565" y="1242285"/>
                </a:cubicBezTo>
                <a:cubicBezTo>
                  <a:pt x="6174655" y="1193775"/>
                  <a:pt x="6225217" y="1163923"/>
                  <a:pt x="6281397" y="1163923"/>
                </a:cubicBezTo>
                <a:close/>
                <a:moveTo>
                  <a:pt x="0" y="0"/>
                </a:moveTo>
                <a:lnTo>
                  <a:pt x="6600525" y="0"/>
                </a:lnTo>
                <a:lnTo>
                  <a:pt x="6486618" y="196155"/>
                </a:lnTo>
                <a:cubicBezTo>
                  <a:pt x="6261242" y="584267"/>
                  <a:pt x="5994130" y="1044253"/>
                  <a:pt x="5677553" y="1589421"/>
                </a:cubicBezTo>
                <a:cubicBezTo>
                  <a:pt x="5555288" y="1815646"/>
                  <a:pt x="5310759" y="1954861"/>
                  <a:pt x="5057496" y="1954861"/>
                </a:cubicBezTo>
                <a:cubicBezTo>
                  <a:pt x="5057496" y="1954861"/>
                  <a:pt x="5057496" y="1954861"/>
                  <a:pt x="1014033" y="1954861"/>
                </a:cubicBezTo>
                <a:cubicBezTo>
                  <a:pt x="752038" y="1954861"/>
                  <a:pt x="516243" y="1815646"/>
                  <a:pt x="385244" y="1589421"/>
                </a:cubicBezTo>
                <a:cubicBezTo>
                  <a:pt x="385244" y="1589421"/>
                  <a:pt x="385244" y="1589421"/>
                  <a:pt x="69234" y="1042874"/>
                </a:cubicBezTo>
                <a:lnTo>
                  <a:pt x="0" y="923133"/>
                </a:lnTo>
                <a:close/>
              </a:path>
            </a:pathLst>
          </a:custGeom>
        </p:spPr>
      </p:pic>
      <p:sp>
        <p:nvSpPr>
          <p:cNvPr id="8" name="Content Placeholder 7">
            <a:extLst>
              <a:ext uri="{FF2B5EF4-FFF2-40B4-BE49-F238E27FC236}">
                <a16:creationId xmlns:a16="http://schemas.microsoft.com/office/drawing/2014/main" id="{3C0F158D-60F6-45FC-A7F6-927CD98057CE}"/>
              </a:ext>
            </a:extLst>
          </p:cNvPr>
          <p:cNvSpPr>
            <a:spLocks noGrp="1"/>
          </p:cNvSpPr>
          <p:nvPr>
            <p:ph idx="1"/>
          </p:nvPr>
        </p:nvSpPr>
        <p:spPr>
          <a:xfrm>
            <a:off x="7401696" y="1742304"/>
            <a:ext cx="4790303" cy="4880354"/>
          </a:xfrm>
        </p:spPr>
        <p:txBody>
          <a:bodyPr>
            <a:normAutofit/>
          </a:bodyPr>
          <a:lstStyle/>
          <a:p>
            <a:pPr marL="0" lvl="0" indent="0">
              <a:lnSpc>
                <a:spcPct val="100000"/>
              </a:lnSpc>
              <a:spcBef>
                <a:spcPts val="0"/>
              </a:spcBef>
              <a:buNone/>
            </a:pPr>
            <a:r>
              <a:rPr lang="nl-NL" sz="2400" dirty="0">
                <a:solidFill>
                  <a:prstClr val="black"/>
                </a:solidFill>
                <a:latin typeface="+mj-lt"/>
              </a:rPr>
              <a:t>Opname!</a:t>
            </a:r>
          </a:p>
          <a:p>
            <a:pPr marL="0" lvl="0" indent="0">
              <a:lnSpc>
                <a:spcPct val="100000"/>
              </a:lnSpc>
              <a:spcBef>
                <a:spcPts val="0"/>
              </a:spcBef>
              <a:buNone/>
            </a:pPr>
            <a:endParaRPr lang="nl-NL" sz="2400" dirty="0">
              <a:solidFill>
                <a:prstClr val="black"/>
              </a:solidFill>
              <a:latin typeface="+mj-lt"/>
            </a:endParaRPr>
          </a:p>
          <a:p>
            <a:pPr marL="0" lvl="0" indent="0">
              <a:lnSpc>
                <a:spcPct val="100000"/>
              </a:lnSpc>
              <a:spcBef>
                <a:spcPts val="0"/>
              </a:spcBef>
              <a:buNone/>
            </a:pPr>
            <a:r>
              <a:rPr lang="nl-NL" sz="2400" dirty="0">
                <a:solidFill>
                  <a:prstClr val="black"/>
                </a:solidFill>
                <a:latin typeface="+mj-lt"/>
              </a:rPr>
              <a:t>Programma:</a:t>
            </a:r>
          </a:p>
          <a:p>
            <a:pPr>
              <a:lnSpc>
                <a:spcPct val="100000"/>
              </a:lnSpc>
              <a:spcBef>
                <a:spcPts val="0"/>
              </a:spcBef>
            </a:pPr>
            <a:r>
              <a:rPr lang="nl-NL" sz="2400" dirty="0">
                <a:solidFill>
                  <a:prstClr val="black"/>
                </a:solidFill>
                <a:latin typeface="+mj-lt"/>
              </a:rPr>
              <a:t>19:30 Welkom, voorstellen, etc.</a:t>
            </a:r>
          </a:p>
          <a:p>
            <a:pPr>
              <a:lnSpc>
                <a:spcPct val="100000"/>
              </a:lnSpc>
              <a:spcBef>
                <a:spcPts val="0"/>
              </a:spcBef>
            </a:pPr>
            <a:r>
              <a:rPr lang="nl-NL" sz="2400" dirty="0">
                <a:solidFill>
                  <a:prstClr val="black"/>
                </a:solidFill>
                <a:latin typeface="+mj-lt"/>
              </a:rPr>
              <a:t>19:40 Biodiversiteit</a:t>
            </a:r>
          </a:p>
          <a:p>
            <a:pPr>
              <a:lnSpc>
                <a:spcPct val="100000"/>
              </a:lnSpc>
              <a:spcBef>
                <a:spcPts val="0"/>
              </a:spcBef>
            </a:pPr>
            <a:r>
              <a:rPr lang="nl-NL" sz="2400" dirty="0">
                <a:solidFill>
                  <a:prstClr val="black"/>
                </a:solidFill>
                <a:latin typeface="+mj-lt"/>
              </a:rPr>
              <a:t>20:20 Pauze</a:t>
            </a:r>
          </a:p>
          <a:p>
            <a:pPr>
              <a:lnSpc>
                <a:spcPct val="100000"/>
              </a:lnSpc>
              <a:spcBef>
                <a:spcPts val="0"/>
              </a:spcBef>
            </a:pPr>
            <a:r>
              <a:rPr lang="nl-NL" sz="2400" dirty="0">
                <a:solidFill>
                  <a:prstClr val="black"/>
                </a:solidFill>
                <a:latin typeface="+mj-lt"/>
              </a:rPr>
              <a:t>20:30 Klimaatadaptatie</a:t>
            </a:r>
          </a:p>
          <a:p>
            <a:pPr>
              <a:lnSpc>
                <a:spcPct val="100000"/>
              </a:lnSpc>
              <a:spcBef>
                <a:spcPts val="0"/>
              </a:spcBef>
            </a:pPr>
            <a:r>
              <a:rPr lang="nl-NL" sz="2400" dirty="0">
                <a:solidFill>
                  <a:prstClr val="black"/>
                </a:solidFill>
                <a:latin typeface="+mj-lt"/>
              </a:rPr>
              <a:t>21:10 Gesprek</a:t>
            </a:r>
          </a:p>
          <a:p>
            <a:pPr>
              <a:lnSpc>
                <a:spcPct val="100000"/>
              </a:lnSpc>
              <a:spcBef>
                <a:spcPts val="0"/>
              </a:spcBef>
            </a:pPr>
            <a:r>
              <a:rPr lang="nl-NL" sz="2400" dirty="0">
                <a:solidFill>
                  <a:prstClr val="black"/>
                </a:solidFill>
                <a:latin typeface="+mj-lt"/>
              </a:rPr>
              <a:t>21:30 Slot</a:t>
            </a:r>
          </a:p>
          <a:p>
            <a:pPr marL="0" indent="0">
              <a:lnSpc>
                <a:spcPct val="100000"/>
              </a:lnSpc>
              <a:spcBef>
                <a:spcPts val="0"/>
              </a:spcBef>
              <a:buNone/>
            </a:pPr>
            <a:endParaRPr lang="en-US" sz="2400" dirty="0">
              <a:solidFill>
                <a:prstClr val="black"/>
              </a:solidFill>
              <a:latin typeface="+mj-lt"/>
            </a:endParaRPr>
          </a:p>
          <a:p>
            <a:pPr marL="0" lvl="0" indent="0">
              <a:lnSpc>
                <a:spcPct val="100000"/>
              </a:lnSpc>
              <a:spcBef>
                <a:spcPts val="0"/>
              </a:spcBef>
              <a:buNone/>
            </a:pPr>
            <a:r>
              <a:rPr lang="nl-NL" sz="2400" dirty="0">
                <a:solidFill>
                  <a:prstClr val="black"/>
                </a:solidFill>
                <a:latin typeface="+mj-lt"/>
              </a:rPr>
              <a:t>Discussie via </a:t>
            </a:r>
            <a:r>
              <a:rPr lang="nl-NL" sz="2400" dirty="0" err="1">
                <a:solidFill>
                  <a:prstClr val="black"/>
                </a:solidFill>
                <a:latin typeface="+mj-lt"/>
              </a:rPr>
              <a:t>mentimeter</a:t>
            </a:r>
            <a:r>
              <a:rPr lang="nl-NL" sz="2400" dirty="0">
                <a:solidFill>
                  <a:prstClr val="black"/>
                </a:solidFill>
                <a:latin typeface="+mj-lt"/>
              </a:rPr>
              <a:t> vragen: </a:t>
            </a:r>
          </a:p>
          <a:p>
            <a:pPr marL="0" lvl="0" indent="0">
              <a:lnSpc>
                <a:spcPct val="100000"/>
              </a:lnSpc>
              <a:spcBef>
                <a:spcPts val="0"/>
              </a:spcBef>
              <a:buNone/>
            </a:pPr>
            <a:r>
              <a:rPr lang="nl-NL" sz="2400" dirty="0">
                <a:solidFill>
                  <a:prstClr val="black"/>
                </a:solidFill>
                <a:latin typeface="+mj-lt"/>
                <a:hlinkClick r:id="rId3"/>
              </a:rPr>
              <a:t>www.menti.com</a:t>
            </a:r>
            <a:r>
              <a:rPr lang="nl-NL" sz="2400" dirty="0">
                <a:solidFill>
                  <a:prstClr val="black"/>
                </a:solidFill>
                <a:latin typeface="+mj-lt"/>
              </a:rPr>
              <a:t> code 9193 7305</a:t>
            </a:r>
          </a:p>
          <a:p>
            <a:pPr marL="0" lvl="0" indent="0">
              <a:lnSpc>
                <a:spcPct val="100000"/>
              </a:lnSpc>
              <a:spcBef>
                <a:spcPts val="0"/>
              </a:spcBef>
              <a:buNone/>
            </a:pPr>
            <a:r>
              <a:rPr lang="nl-NL" sz="2400" dirty="0">
                <a:solidFill>
                  <a:prstClr val="black"/>
                </a:solidFill>
                <a:latin typeface="+mj-lt"/>
              </a:rPr>
              <a:t>Type uw naam alvast in</a:t>
            </a:r>
          </a:p>
          <a:p>
            <a:pPr marL="0" indent="0">
              <a:lnSpc>
                <a:spcPct val="100000"/>
              </a:lnSpc>
              <a:spcBef>
                <a:spcPts val="0"/>
              </a:spcBef>
              <a:buNone/>
            </a:pPr>
            <a:endParaRPr lang="nl-NL" sz="2400" dirty="0">
              <a:solidFill>
                <a:prstClr val="black"/>
              </a:solidFill>
              <a:latin typeface="+mj-lt"/>
            </a:endParaRPr>
          </a:p>
        </p:txBody>
      </p:sp>
    </p:spTree>
    <p:extLst>
      <p:ext uri="{BB962C8B-B14F-4D97-AF65-F5344CB8AC3E}">
        <p14:creationId xmlns:p14="http://schemas.microsoft.com/office/powerpoint/2010/main" val="7095282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1557A916-FDD1-44A1-A7A1-70009FD6B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37739E8-E865-4408-BF1B-D53816D26994}"/>
              </a:ext>
            </a:extLst>
          </p:cNvPr>
          <p:cNvSpPr>
            <a:spLocks noGrp="1"/>
          </p:cNvSpPr>
          <p:nvPr>
            <p:ph type="title"/>
          </p:nvPr>
        </p:nvSpPr>
        <p:spPr>
          <a:xfrm>
            <a:off x="8078795" y="81334"/>
            <a:ext cx="3689091" cy="1960157"/>
          </a:xfrm>
        </p:spPr>
        <p:txBody>
          <a:bodyPr>
            <a:normAutofit/>
          </a:bodyPr>
          <a:lstStyle/>
          <a:p>
            <a:r>
              <a:rPr lang="nl-NL" sz="4800" b="1" dirty="0"/>
              <a:t>Mentimeter 3</a:t>
            </a:r>
          </a:p>
        </p:txBody>
      </p:sp>
      <p:pic>
        <p:nvPicPr>
          <p:cNvPr id="2052" name="Picture 4" descr="Hedgehog, Animal, Plants, Rodent, Mammal, Spikes, Pet">
            <a:extLst>
              <a:ext uri="{FF2B5EF4-FFF2-40B4-BE49-F238E27FC236}">
                <a16:creationId xmlns:a16="http://schemas.microsoft.com/office/drawing/2014/main" id="{98160DCA-7CD9-41FF-9199-6D877B6BFC2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440" r="9186" b="-1"/>
          <a:stretch/>
        </p:blipFill>
        <p:spPr bwMode="auto">
          <a:xfrm>
            <a:off x="20" y="10"/>
            <a:ext cx="7743929" cy="6857990"/>
          </a:xfrm>
          <a:custGeom>
            <a:avLst/>
            <a:gdLst/>
            <a:ahLst/>
            <a:cxnLst/>
            <a:rect l="l" t="t" r="r" b="b"/>
            <a:pathLst>
              <a:path w="7743949" h="6858000">
                <a:moveTo>
                  <a:pt x="956085" y="2071857"/>
                </a:moveTo>
                <a:cubicBezTo>
                  <a:pt x="956085" y="2071857"/>
                  <a:pt x="956085" y="2071857"/>
                  <a:pt x="4999548" y="2071857"/>
                </a:cubicBezTo>
                <a:cubicBezTo>
                  <a:pt x="5252811" y="2071857"/>
                  <a:pt x="5497339" y="2211072"/>
                  <a:pt x="5619604" y="2437296"/>
                </a:cubicBezTo>
                <a:cubicBezTo>
                  <a:pt x="5619604" y="2437296"/>
                  <a:pt x="5619604" y="2437296"/>
                  <a:pt x="7645701" y="5926372"/>
                </a:cubicBezTo>
                <a:cubicBezTo>
                  <a:pt x="7776699" y="6143896"/>
                  <a:pt x="7776699" y="6422327"/>
                  <a:pt x="7645701" y="6639850"/>
                </a:cubicBezTo>
                <a:cubicBezTo>
                  <a:pt x="7645701" y="6639850"/>
                  <a:pt x="7645701" y="6639850"/>
                  <a:pt x="7538856" y="6823844"/>
                </a:cubicBezTo>
                <a:lnTo>
                  <a:pt x="7519022" y="6858000"/>
                </a:lnTo>
                <a:lnTo>
                  <a:pt x="0" y="6858000"/>
                </a:lnTo>
                <a:lnTo>
                  <a:pt x="0" y="3003362"/>
                </a:lnTo>
                <a:lnTo>
                  <a:pt x="144017" y="2754282"/>
                </a:lnTo>
                <a:cubicBezTo>
                  <a:pt x="203181" y="2651956"/>
                  <a:pt x="264254" y="2546330"/>
                  <a:pt x="327296" y="2437296"/>
                </a:cubicBezTo>
                <a:cubicBezTo>
                  <a:pt x="458294" y="2211072"/>
                  <a:pt x="694090" y="2071857"/>
                  <a:pt x="956085" y="2071857"/>
                </a:cubicBezTo>
                <a:close/>
                <a:moveTo>
                  <a:pt x="6281397" y="1163923"/>
                </a:moveTo>
                <a:cubicBezTo>
                  <a:pt x="6281397" y="1163923"/>
                  <a:pt x="6281397" y="1163923"/>
                  <a:pt x="7148441" y="1163923"/>
                </a:cubicBezTo>
                <a:cubicBezTo>
                  <a:pt x="7202749" y="1163923"/>
                  <a:pt x="7255183" y="1193775"/>
                  <a:pt x="7281401" y="1242285"/>
                </a:cubicBezTo>
                <a:cubicBezTo>
                  <a:pt x="7281401" y="1242285"/>
                  <a:pt x="7281401" y="1242285"/>
                  <a:pt x="7715859" y="1990451"/>
                </a:cubicBezTo>
                <a:cubicBezTo>
                  <a:pt x="7743949" y="2037095"/>
                  <a:pt x="7743949" y="2096799"/>
                  <a:pt x="7715859" y="2143443"/>
                </a:cubicBezTo>
                <a:cubicBezTo>
                  <a:pt x="7715859" y="2143443"/>
                  <a:pt x="7715859" y="2143443"/>
                  <a:pt x="7281401" y="2891610"/>
                </a:cubicBezTo>
                <a:cubicBezTo>
                  <a:pt x="7255183" y="2940119"/>
                  <a:pt x="7202749" y="2969971"/>
                  <a:pt x="7148441" y="2969971"/>
                </a:cubicBezTo>
                <a:cubicBezTo>
                  <a:pt x="7148441" y="2969971"/>
                  <a:pt x="7148441" y="2969971"/>
                  <a:pt x="6281397" y="2969971"/>
                </a:cubicBezTo>
                <a:cubicBezTo>
                  <a:pt x="6225217" y="2969971"/>
                  <a:pt x="6174655" y="2940119"/>
                  <a:pt x="6146565" y="2891610"/>
                </a:cubicBezTo>
                <a:cubicBezTo>
                  <a:pt x="6146565" y="2891610"/>
                  <a:pt x="6146565" y="2891610"/>
                  <a:pt x="5713979" y="2143443"/>
                </a:cubicBezTo>
                <a:cubicBezTo>
                  <a:pt x="5685889" y="2096799"/>
                  <a:pt x="5685889" y="2037095"/>
                  <a:pt x="5713979" y="1990451"/>
                </a:cubicBezTo>
                <a:cubicBezTo>
                  <a:pt x="5713979" y="1990451"/>
                  <a:pt x="5713979" y="1990451"/>
                  <a:pt x="6146565" y="1242285"/>
                </a:cubicBezTo>
                <a:cubicBezTo>
                  <a:pt x="6174655" y="1193775"/>
                  <a:pt x="6225217" y="1163923"/>
                  <a:pt x="6281397" y="1163923"/>
                </a:cubicBezTo>
                <a:close/>
                <a:moveTo>
                  <a:pt x="0" y="0"/>
                </a:moveTo>
                <a:lnTo>
                  <a:pt x="6600525" y="0"/>
                </a:lnTo>
                <a:lnTo>
                  <a:pt x="6486618" y="196155"/>
                </a:lnTo>
                <a:cubicBezTo>
                  <a:pt x="6261242" y="584267"/>
                  <a:pt x="5994130" y="1044253"/>
                  <a:pt x="5677553" y="1589421"/>
                </a:cubicBezTo>
                <a:cubicBezTo>
                  <a:pt x="5555288" y="1815646"/>
                  <a:pt x="5310759" y="1954861"/>
                  <a:pt x="5057496" y="1954861"/>
                </a:cubicBezTo>
                <a:cubicBezTo>
                  <a:pt x="5057496" y="1954861"/>
                  <a:pt x="5057496" y="1954861"/>
                  <a:pt x="1014033" y="1954861"/>
                </a:cubicBezTo>
                <a:cubicBezTo>
                  <a:pt x="752038" y="1954861"/>
                  <a:pt x="516243" y="1815646"/>
                  <a:pt x="385244" y="1589421"/>
                </a:cubicBezTo>
                <a:cubicBezTo>
                  <a:pt x="385244" y="1589421"/>
                  <a:pt x="385244" y="1589421"/>
                  <a:pt x="69234" y="1042874"/>
                </a:cubicBezTo>
                <a:lnTo>
                  <a:pt x="0" y="923133"/>
                </a:lnTo>
                <a:close/>
              </a:path>
            </a:pathLst>
          </a:custGeom>
          <a:noFill/>
          <a:extLst>
            <a:ext uri="{909E8E84-426E-40DD-AFC4-6F175D3DCCD1}">
              <a14:hiddenFill xmlns:a14="http://schemas.microsoft.com/office/drawing/2010/main">
                <a:solidFill>
                  <a:srgbClr val="FFFFFF"/>
                </a:solidFill>
              </a14:hiddenFill>
            </a:ext>
          </a:extLst>
        </p:spPr>
      </p:pic>
      <p:sp>
        <p:nvSpPr>
          <p:cNvPr id="5" name="Tekstvak 4">
            <a:extLst>
              <a:ext uri="{FF2B5EF4-FFF2-40B4-BE49-F238E27FC236}">
                <a16:creationId xmlns:a16="http://schemas.microsoft.com/office/drawing/2014/main" id="{DF6BDE4C-3EFF-45FB-992C-AAFE5B6B187D}"/>
              </a:ext>
            </a:extLst>
          </p:cNvPr>
          <p:cNvSpPr txBox="1"/>
          <p:nvPr/>
        </p:nvSpPr>
        <p:spPr>
          <a:xfrm>
            <a:off x="7743949" y="2702384"/>
            <a:ext cx="4358784" cy="2800767"/>
          </a:xfrm>
          <a:prstGeom prst="rect">
            <a:avLst/>
          </a:prstGeom>
          <a:noFill/>
        </p:spPr>
        <p:txBody>
          <a:bodyPr wrap="square" rtlCol="0">
            <a:spAutoFit/>
          </a:bodyPr>
          <a:lstStyle/>
          <a:p>
            <a:r>
              <a:rPr lang="nl-NL" sz="2400" dirty="0"/>
              <a:t>Hoe urgent is volgens uw gevoel</a:t>
            </a:r>
          </a:p>
          <a:p>
            <a:endParaRPr lang="nl-NL" sz="2400" dirty="0"/>
          </a:p>
          <a:p>
            <a:endParaRPr lang="nl-NL" sz="2000" dirty="0"/>
          </a:p>
          <a:p>
            <a:r>
              <a:rPr lang="nl-NL" dirty="0"/>
              <a:t>1. insectensterfte</a:t>
            </a:r>
            <a:br>
              <a:rPr lang="nl-NL" dirty="0"/>
            </a:br>
            <a:endParaRPr lang="nl-NL" dirty="0"/>
          </a:p>
          <a:p>
            <a:r>
              <a:rPr lang="nl-NL" dirty="0"/>
              <a:t>2. De hinder van de eikenprocessierups</a:t>
            </a:r>
          </a:p>
          <a:p>
            <a:endParaRPr lang="nl-NL" dirty="0"/>
          </a:p>
          <a:p>
            <a:r>
              <a:rPr lang="nl-NL" dirty="0"/>
              <a:t>3. schaalvergroting in de landbouw</a:t>
            </a:r>
            <a:br>
              <a:rPr lang="nl-NL" dirty="0"/>
            </a:br>
            <a:endParaRPr lang="nl-NL" dirty="0"/>
          </a:p>
        </p:txBody>
      </p:sp>
      <p:sp>
        <p:nvSpPr>
          <p:cNvPr id="4" name="Tekstvak 3">
            <a:extLst>
              <a:ext uri="{FF2B5EF4-FFF2-40B4-BE49-F238E27FC236}">
                <a16:creationId xmlns:a16="http://schemas.microsoft.com/office/drawing/2014/main" id="{3C4E57EE-F75E-490F-AB38-95C5F9A145A4}"/>
              </a:ext>
            </a:extLst>
          </p:cNvPr>
          <p:cNvSpPr txBox="1"/>
          <p:nvPr/>
        </p:nvSpPr>
        <p:spPr>
          <a:xfrm rot="16200000">
            <a:off x="6459250" y="4096037"/>
            <a:ext cx="1890898" cy="369332"/>
          </a:xfrm>
          <a:prstGeom prst="rect">
            <a:avLst/>
          </a:prstGeom>
          <a:noFill/>
        </p:spPr>
        <p:txBody>
          <a:bodyPr wrap="square" rtlCol="0">
            <a:spAutoFit/>
          </a:bodyPr>
          <a:lstStyle/>
          <a:p>
            <a:r>
              <a:rPr lang="nl-NL" dirty="0"/>
              <a:t>Niets aan de hand</a:t>
            </a:r>
          </a:p>
        </p:txBody>
      </p:sp>
      <p:sp>
        <p:nvSpPr>
          <p:cNvPr id="8" name="Tekstvak 7">
            <a:extLst>
              <a:ext uri="{FF2B5EF4-FFF2-40B4-BE49-F238E27FC236}">
                <a16:creationId xmlns:a16="http://schemas.microsoft.com/office/drawing/2014/main" id="{1C0E7E2A-ABAD-4A4D-9BCA-018315644612}"/>
              </a:ext>
            </a:extLst>
          </p:cNvPr>
          <p:cNvSpPr txBox="1"/>
          <p:nvPr/>
        </p:nvSpPr>
        <p:spPr>
          <a:xfrm rot="16200000">
            <a:off x="10770079" y="4185647"/>
            <a:ext cx="2070118" cy="369332"/>
          </a:xfrm>
          <a:prstGeom prst="rect">
            <a:avLst/>
          </a:prstGeom>
          <a:noFill/>
        </p:spPr>
        <p:txBody>
          <a:bodyPr wrap="none" rtlCol="0">
            <a:spAutoFit/>
          </a:bodyPr>
          <a:lstStyle/>
          <a:p>
            <a:r>
              <a:rPr lang="nl-NL" dirty="0"/>
              <a:t>Zeer problematisch</a:t>
            </a:r>
          </a:p>
        </p:txBody>
      </p:sp>
    </p:spTree>
    <p:extLst>
      <p:ext uri="{BB962C8B-B14F-4D97-AF65-F5344CB8AC3E}">
        <p14:creationId xmlns:p14="http://schemas.microsoft.com/office/powerpoint/2010/main" val="2749739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1557A916-FDD1-44A1-A7A1-70009FD6B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DA52049B-6603-4F3E-A21C-AE435EC142E4}"/>
              </a:ext>
            </a:extLst>
          </p:cNvPr>
          <p:cNvSpPr>
            <a:spLocks noGrp="1"/>
          </p:cNvSpPr>
          <p:nvPr>
            <p:ph type="title"/>
          </p:nvPr>
        </p:nvSpPr>
        <p:spPr>
          <a:xfrm>
            <a:off x="8006085" y="166558"/>
            <a:ext cx="3689091" cy="1960157"/>
          </a:xfrm>
        </p:spPr>
        <p:txBody>
          <a:bodyPr>
            <a:normAutofit/>
          </a:bodyPr>
          <a:lstStyle/>
          <a:p>
            <a:r>
              <a:rPr lang="nl-NL" sz="4800" b="1" dirty="0"/>
              <a:t>Over het plan</a:t>
            </a:r>
            <a:br>
              <a:rPr lang="nl-NL" sz="4800" b="1" dirty="0"/>
            </a:br>
            <a:r>
              <a:rPr lang="nl-NL" sz="2400" dirty="0">
                <a:latin typeface="+mn-lt"/>
              </a:rPr>
              <a:t>Wat staat er in een biodiversiteitsplan</a:t>
            </a:r>
            <a:endParaRPr lang="nl-NL" sz="4800" dirty="0">
              <a:latin typeface="+mn-lt"/>
            </a:endParaRPr>
          </a:p>
        </p:txBody>
      </p:sp>
      <p:pic>
        <p:nvPicPr>
          <p:cNvPr id="6146" name="Picture 2" descr="Dandelion, Sky, Flower, Nature, Seeds, Plant, Spring">
            <a:extLst>
              <a:ext uri="{FF2B5EF4-FFF2-40B4-BE49-F238E27FC236}">
                <a16:creationId xmlns:a16="http://schemas.microsoft.com/office/drawing/2014/main" id="{10C7F0CF-2835-4395-A12E-FEDC42D9F53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4626" b="-1"/>
          <a:stretch/>
        </p:blipFill>
        <p:spPr bwMode="auto">
          <a:xfrm>
            <a:off x="20" y="10"/>
            <a:ext cx="7743929" cy="6857990"/>
          </a:xfrm>
          <a:custGeom>
            <a:avLst/>
            <a:gdLst/>
            <a:ahLst/>
            <a:cxnLst/>
            <a:rect l="l" t="t" r="r" b="b"/>
            <a:pathLst>
              <a:path w="7743949" h="6858000">
                <a:moveTo>
                  <a:pt x="956085" y="2071857"/>
                </a:moveTo>
                <a:cubicBezTo>
                  <a:pt x="956085" y="2071857"/>
                  <a:pt x="956085" y="2071857"/>
                  <a:pt x="4999548" y="2071857"/>
                </a:cubicBezTo>
                <a:cubicBezTo>
                  <a:pt x="5252811" y="2071857"/>
                  <a:pt x="5497339" y="2211072"/>
                  <a:pt x="5619604" y="2437296"/>
                </a:cubicBezTo>
                <a:cubicBezTo>
                  <a:pt x="5619604" y="2437296"/>
                  <a:pt x="5619604" y="2437296"/>
                  <a:pt x="7645701" y="5926372"/>
                </a:cubicBezTo>
                <a:cubicBezTo>
                  <a:pt x="7776699" y="6143896"/>
                  <a:pt x="7776699" y="6422327"/>
                  <a:pt x="7645701" y="6639850"/>
                </a:cubicBezTo>
                <a:cubicBezTo>
                  <a:pt x="7645701" y="6639850"/>
                  <a:pt x="7645701" y="6639850"/>
                  <a:pt x="7538856" y="6823844"/>
                </a:cubicBezTo>
                <a:lnTo>
                  <a:pt x="7519022" y="6858000"/>
                </a:lnTo>
                <a:lnTo>
                  <a:pt x="0" y="6858000"/>
                </a:lnTo>
                <a:lnTo>
                  <a:pt x="0" y="3003362"/>
                </a:lnTo>
                <a:lnTo>
                  <a:pt x="144017" y="2754282"/>
                </a:lnTo>
                <a:cubicBezTo>
                  <a:pt x="203181" y="2651956"/>
                  <a:pt x="264254" y="2546330"/>
                  <a:pt x="327296" y="2437296"/>
                </a:cubicBezTo>
                <a:cubicBezTo>
                  <a:pt x="458294" y="2211072"/>
                  <a:pt x="694090" y="2071857"/>
                  <a:pt x="956085" y="2071857"/>
                </a:cubicBezTo>
                <a:close/>
                <a:moveTo>
                  <a:pt x="6281397" y="1163923"/>
                </a:moveTo>
                <a:cubicBezTo>
                  <a:pt x="6281397" y="1163923"/>
                  <a:pt x="6281397" y="1163923"/>
                  <a:pt x="7148441" y="1163923"/>
                </a:cubicBezTo>
                <a:cubicBezTo>
                  <a:pt x="7202749" y="1163923"/>
                  <a:pt x="7255183" y="1193775"/>
                  <a:pt x="7281401" y="1242285"/>
                </a:cubicBezTo>
                <a:cubicBezTo>
                  <a:pt x="7281401" y="1242285"/>
                  <a:pt x="7281401" y="1242285"/>
                  <a:pt x="7715859" y="1990451"/>
                </a:cubicBezTo>
                <a:cubicBezTo>
                  <a:pt x="7743949" y="2037095"/>
                  <a:pt x="7743949" y="2096799"/>
                  <a:pt x="7715859" y="2143443"/>
                </a:cubicBezTo>
                <a:cubicBezTo>
                  <a:pt x="7715859" y="2143443"/>
                  <a:pt x="7715859" y="2143443"/>
                  <a:pt x="7281401" y="2891610"/>
                </a:cubicBezTo>
                <a:cubicBezTo>
                  <a:pt x="7255183" y="2940119"/>
                  <a:pt x="7202749" y="2969971"/>
                  <a:pt x="7148441" y="2969971"/>
                </a:cubicBezTo>
                <a:cubicBezTo>
                  <a:pt x="7148441" y="2969971"/>
                  <a:pt x="7148441" y="2969971"/>
                  <a:pt x="6281397" y="2969971"/>
                </a:cubicBezTo>
                <a:cubicBezTo>
                  <a:pt x="6225217" y="2969971"/>
                  <a:pt x="6174655" y="2940119"/>
                  <a:pt x="6146565" y="2891610"/>
                </a:cubicBezTo>
                <a:cubicBezTo>
                  <a:pt x="6146565" y="2891610"/>
                  <a:pt x="6146565" y="2891610"/>
                  <a:pt x="5713979" y="2143443"/>
                </a:cubicBezTo>
                <a:cubicBezTo>
                  <a:pt x="5685889" y="2096799"/>
                  <a:pt x="5685889" y="2037095"/>
                  <a:pt x="5713979" y="1990451"/>
                </a:cubicBezTo>
                <a:cubicBezTo>
                  <a:pt x="5713979" y="1990451"/>
                  <a:pt x="5713979" y="1990451"/>
                  <a:pt x="6146565" y="1242285"/>
                </a:cubicBezTo>
                <a:cubicBezTo>
                  <a:pt x="6174655" y="1193775"/>
                  <a:pt x="6225217" y="1163923"/>
                  <a:pt x="6281397" y="1163923"/>
                </a:cubicBezTo>
                <a:close/>
                <a:moveTo>
                  <a:pt x="0" y="0"/>
                </a:moveTo>
                <a:lnTo>
                  <a:pt x="6600525" y="0"/>
                </a:lnTo>
                <a:lnTo>
                  <a:pt x="6486618" y="196155"/>
                </a:lnTo>
                <a:cubicBezTo>
                  <a:pt x="6261242" y="584267"/>
                  <a:pt x="5994130" y="1044253"/>
                  <a:pt x="5677553" y="1589421"/>
                </a:cubicBezTo>
                <a:cubicBezTo>
                  <a:pt x="5555288" y="1815646"/>
                  <a:pt x="5310759" y="1954861"/>
                  <a:pt x="5057496" y="1954861"/>
                </a:cubicBezTo>
                <a:cubicBezTo>
                  <a:pt x="5057496" y="1954861"/>
                  <a:pt x="5057496" y="1954861"/>
                  <a:pt x="1014033" y="1954861"/>
                </a:cubicBezTo>
                <a:cubicBezTo>
                  <a:pt x="752038" y="1954861"/>
                  <a:pt x="516243" y="1815646"/>
                  <a:pt x="385244" y="1589421"/>
                </a:cubicBezTo>
                <a:cubicBezTo>
                  <a:pt x="385244" y="1589421"/>
                  <a:pt x="385244" y="1589421"/>
                  <a:pt x="69234" y="1042874"/>
                </a:cubicBezTo>
                <a:lnTo>
                  <a:pt x="0" y="923133"/>
                </a:lnTo>
                <a:close/>
              </a:path>
            </a:pathLst>
          </a:custGeom>
          <a:noFill/>
          <a:extLst>
            <a:ext uri="{909E8E84-426E-40DD-AFC4-6F175D3DCCD1}">
              <a14:hiddenFill xmlns:a14="http://schemas.microsoft.com/office/drawing/2010/main">
                <a:solidFill>
                  <a:srgbClr val="FFFFFF"/>
                </a:solidFill>
              </a14:hiddenFill>
            </a:ext>
          </a:extLst>
        </p:spPr>
      </p:pic>
      <p:sp>
        <p:nvSpPr>
          <p:cNvPr id="6150" name="Content Placeholder 6149">
            <a:extLst>
              <a:ext uri="{FF2B5EF4-FFF2-40B4-BE49-F238E27FC236}">
                <a16:creationId xmlns:a16="http://schemas.microsoft.com/office/drawing/2014/main" id="{AA92BCA7-46A5-4A27-B1AD-FF589B8F7799}"/>
              </a:ext>
            </a:extLst>
          </p:cNvPr>
          <p:cNvSpPr>
            <a:spLocks noGrp="1"/>
          </p:cNvSpPr>
          <p:nvPr>
            <p:ph idx="1"/>
          </p:nvPr>
        </p:nvSpPr>
        <p:spPr>
          <a:xfrm>
            <a:off x="8006085" y="3236181"/>
            <a:ext cx="3689091" cy="2195515"/>
          </a:xfrm>
        </p:spPr>
        <p:txBody>
          <a:bodyPr>
            <a:normAutofit/>
          </a:bodyPr>
          <a:lstStyle/>
          <a:p>
            <a:r>
              <a:rPr lang="en-US" sz="2400" dirty="0" err="1">
                <a:latin typeface="+mj-lt"/>
              </a:rPr>
              <a:t>Visie</a:t>
            </a:r>
            <a:endParaRPr lang="en-US" sz="2400" dirty="0">
              <a:latin typeface="+mj-lt"/>
            </a:endParaRPr>
          </a:p>
          <a:p>
            <a:r>
              <a:rPr lang="en-US" sz="2400" dirty="0" err="1">
                <a:latin typeface="+mj-lt"/>
              </a:rPr>
              <a:t>Ambitie</a:t>
            </a:r>
            <a:endParaRPr lang="en-US" sz="2400" dirty="0">
              <a:latin typeface="+mj-lt"/>
            </a:endParaRPr>
          </a:p>
          <a:p>
            <a:r>
              <a:rPr lang="en-US" sz="2400" dirty="0" err="1">
                <a:latin typeface="+mj-lt"/>
              </a:rPr>
              <a:t>Inspiratie</a:t>
            </a:r>
            <a:r>
              <a:rPr lang="en-US" sz="2400" dirty="0">
                <a:latin typeface="+mj-lt"/>
              </a:rPr>
              <a:t>; </a:t>
            </a:r>
            <a:r>
              <a:rPr lang="en-US" sz="2400" dirty="0" err="1">
                <a:latin typeface="+mj-lt"/>
              </a:rPr>
              <a:t>kansen</a:t>
            </a:r>
            <a:r>
              <a:rPr lang="en-US" sz="2400" dirty="0">
                <a:latin typeface="+mj-lt"/>
              </a:rPr>
              <a:t>, </a:t>
            </a:r>
            <a:r>
              <a:rPr lang="en-US" sz="2400" dirty="0" err="1">
                <a:latin typeface="+mj-lt"/>
              </a:rPr>
              <a:t>ideeen</a:t>
            </a:r>
            <a:r>
              <a:rPr lang="en-US" sz="2400" dirty="0">
                <a:latin typeface="+mj-lt"/>
              </a:rPr>
              <a:t>, </a:t>
            </a:r>
            <a:r>
              <a:rPr lang="en-US" sz="2400" dirty="0" err="1">
                <a:latin typeface="+mj-lt"/>
              </a:rPr>
              <a:t>projecten</a:t>
            </a:r>
            <a:endParaRPr lang="en-US" sz="2400" dirty="0">
              <a:latin typeface="+mj-lt"/>
            </a:endParaRPr>
          </a:p>
        </p:txBody>
      </p:sp>
    </p:spTree>
    <p:extLst>
      <p:ext uri="{BB962C8B-B14F-4D97-AF65-F5344CB8AC3E}">
        <p14:creationId xmlns:p14="http://schemas.microsoft.com/office/powerpoint/2010/main" val="15278412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1557A916-FDD1-44A1-A7A1-70009FD6B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EBA82EA-7858-4039-AC5E-3B58BB7B455F}"/>
              </a:ext>
            </a:extLst>
          </p:cNvPr>
          <p:cNvSpPr>
            <a:spLocks noGrp="1"/>
          </p:cNvSpPr>
          <p:nvPr>
            <p:ph type="title"/>
          </p:nvPr>
        </p:nvSpPr>
        <p:spPr>
          <a:xfrm>
            <a:off x="8006085" y="172154"/>
            <a:ext cx="3689091" cy="1960157"/>
          </a:xfrm>
        </p:spPr>
        <p:txBody>
          <a:bodyPr>
            <a:normAutofit/>
          </a:bodyPr>
          <a:lstStyle/>
          <a:p>
            <a:r>
              <a:rPr lang="nl-NL" sz="4800" b="1" dirty="0"/>
              <a:t>Over het plan</a:t>
            </a:r>
            <a:br>
              <a:rPr lang="nl-NL" sz="4000" dirty="0"/>
            </a:br>
            <a:r>
              <a:rPr lang="nl-NL" sz="2400" dirty="0">
                <a:latin typeface="+mn-lt"/>
              </a:rPr>
              <a:t>proces</a:t>
            </a:r>
            <a:endParaRPr lang="nl-NL" sz="4000" dirty="0">
              <a:latin typeface="+mn-lt"/>
            </a:endParaRPr>
          </a:p>
        </p:txBody>
      </p:sp>
      <p:pic>
        <p:nvPicPr>
          <p:cNvPr id="13314" name="Picture 2" descr="Frog, Green, Green Frog, Pond, Water, Amphibian">
            <a:extLst>
              <a:ext uri="{FF2B5EF4-FFF2-40B4-BE49-F238E27FC236}">
                <a16:creationId xmlns:a16="http://schemas.microsoft.com/office/drawing/2014/main" id="{B7176CFA-3D47-491D-BD44-142A09E8DC6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322" r="3902" b="-1"/>
          <a:stretch/>
        </p:blipFill>
        <p:spPr bwMode="auto">
          <a:xfrm>
            <a:off x="20" y="10"/>
            <a:ext cx="7743929" cy="6857990"/>
          </a:xfrm>
          <a:custGeom>
            <a:avLst/>
            <a:gdLst/>
            <a:ahLst/>
            <a:cxnLst/>
            <a:rect l="l" t="t" r="r" b="b"/>
            <a:pathLst>
              <a:path w="7743949" h="6858000">
                <a:moveTo>
                  <a:pt x="956085" y="2071857"/>
                </a:moveTo>
                <a:cubicBezTo>
                  <a:pt x="956085" y="2071857"/>
                  <a:pt x="956085" y="2071857"/>
                  <a:pt x="4999548" y="2071857"/>
                </a:cubicBezTo>
                <a:cubicBezTo>
                  <a:pt x="5252811" y="2071857"/>
                  <a:pt x="5497339" y="2211072"/>
                  <a:pt x="5619604" y="2437296"/>
                </a:cubicBezTo>
                <a:cubicBezTo>
                  <a:pt x="5619604" y="2437296"/>
                  <a:pt x="5619604" y="2437296"/>
                  <a:pt x="7645701" y="5926372"/>
                </a:cubicBezTo>
                <a:cubicBezTo>
                  <a:pt x="7776699" y="6143896"/>
                  <a:pt x="7776699" y="6422327"/>
                  <a:pt x="7645701" y="6639850"/>
                </a:cubicBezTo>
                <a:cubicBezTo>
                  <a:pt x="7645701" y="6639850"/>
                  <a:pt x="7645701" y="6639850"/>
                  <a:pt x="7538856" y="6823844"/>
                </a:cubicBezTo>
                <a:lnTo>
                  <a:pt x="7519022" y="6858000"/>
                </a:lnTo>
                <a:lnTo>
                  <a:pt x="0" y="6858000"/>
                </a:lnTo>
                <a:lnTo>
                  <a:pt x="0" y="3003362"/>
                </a:lnTo>
                <a:lnTo>
                  <a:pt x="144017" y="2754282"/>
                </a:lnTo>
                <a:cubicBezTo>
                  <a:pt x="203181" y="2651956"/>
                  <a:pt x="264254" y="2546330"/>
                  <a:pt x="327296" y="2437296"/>
                </a:cubicBezTo>
                <a:cubicBezTo>
                  <a:pt x="458294" y="2211072"/>
                  <a:pt x="694090" y="2071857"/>
                  <a:pt x="956085" y="2071857"/>
                </a:cubicBezTo>
                <a:close/>
                <a:moveTo>
                  <a:pt x="6281397" y="1163923"/>
                </a:moveTo>
                <a:cubicBezTo>
                  <a:pt x="6281397" y="1163923"/>
                  <a:pt x="6281397" y="1163923"/>
                  <a:pt x="7148441" y="1163923"/>
                </a:cubicBezTo>
                <a:cubicBezTo>
                  <a:pt x="7202749" y="1163923"/>
                  <a:pt x="7255183" y="1193775"/>
                  <a:pt x="7281401" y="1242285"/>
                </a:cubicBezTo>
                <a:cubicBezTo>
                  <a:pt x="7281401" y="1242285"/>
                  <a:pt x="7281401" y="1242285"/>
                  <a:pt x="7715859" y="1990451"/>
                </a:cubicBezTo>
                <a:cubicBezTo>
                  <a:pt x="7743949" y="2037095"/>
                  <a:pt x="7743949" y="2096799"/>
                  <a:pt x="7715859" y="2143443"/>
                </a:cubicBezTo>
                <a:cubicBezTo>
                  <a:pt x="7715859" y="2143443"/>
                  <a:pt x="7715859" y="2143443"/>
                  <a:pt x="7281401" y="2891610"/>
                </a:cubicBezTo>
                <a:cubicBezTo>
                  <a:pt x="7255183" y="2940119"/>
                  <a:pt x="7202749" y="2969971"/>
                  <a:pt x="7148441" y="2969971"/>
                </a:cubicBezTo>
                <a:cubicBezTo>
                  <a:pt x="7148441" y="2969971"/>
                  <a:pt x="7148441" y="2969971"/>
                  <a:pt x="6281397" y="2969971"/>
                </a:cubicBezTo>
                <a:cubicBezTo>
                  <a:pt x="6225217" y="2969971"/>
                  <a:pt x="6174655" y="2940119"/>
                  <a:pt x="6146565" y="2891610"/>
                </a:cubicBezTo>
                <a:cubicBezTo>
                  <a:pt x="6146565" y="2891610"/>
                  <a:pt x="6146565" y="2891610"/>
                  <a:pt x="5713979" y="2143443"/>
                </a:cubicBezTo>
                <a:cubicBezTo>
                  <a:pt x="5685889" y="2096799"/>
                  <a:pt x="5685889" y="2037095"/>
                  <a:pt x="5713979" y="1990451"/>
                </a:cubicBezTo>
                <a:cubicBezTo>
                  <a:pt x="5713979" y="1990451"/>
                  <a:pt x="5713979" y="1990451"/>
                  <a:pt x="6146565" y="1242285"/>
                </a:cubicBezTo>
                <a:cubicBezTo>
                  <a:pt x="6174655" y="1193775"/>
                  <a:pt x="6225217" y="1163923"/>
                  <a:pt x="6281397" y="1163923"/>
                </a:cubicBezTo>
                <a:close/>
                <a:moveTo>
                  <a:pt x="0" y="0"/>
                </a:moveTo>
                <a:lnTo>
                  <a:pt x="6600525" y="0"/>
                </a:lnTo>
                <a:lnTo>
                  <a:pt x="6486618" y="196155"/>
                </a:lnTo>
                <a:cubicBezTo>
                  <a:pt x="6261242" y="584267"/>
                  <a:pt x="5994130" y="1044253"/>
                  <a:pt x="5677553" y="1589421"/>
                </a:cubicBezTo>
                <a:cubicBezTo>
                  <a:pt x="5555288" y="1815646"/>
                  <a:pt x="5310759" y="1954861"/>
                  <a:pt x="5057496" y="1954861"/>
                </a:cubicBezTo>
                <a:cubicBezTo>
                  <a:pt x="5057496" y="1954861"/>
                  <a:pt x="5057496" y="1954861"/>
                  <a:pt x="1014033" y="1954861"/>
                </a:cubicBezTo>
                <a:cubicBezTo>
                  <a:pt x="752038" y="1954861"/>
                  <a:pt x="516243" y="1815646"/>
                  <a:pt x="385244" y="1589421"/>
                </a:cubicBezTo>
                <a:cubicBezTo>
                  <a:pt x="385244" y="1589421"/>
                  <a:pt x="385244" y="1589421"/>
                  <a:pt x="69234" y="1042874"/>
                </a:cubicBezTo>
                <a:lnTo>
                  <a:pt x="0" y="923133"/>
                </a:lnTo>
                <a:close/>
              </a:path>
            </a:pathLst>
          </a:custGeom>
          <a:noFill/>
          <a:extLst>
            <a:ext uri="{909E8E84-426E-40DD-AFC4-6F175D3DCCD1}">
              <a14:hiddenFill xmlns:a14="http://schemas.microsoft.com/office/drawing/2010/main">
                <a:solidFill>
                  <a:srgbClr val="FFFFFF"/>
                </a:solidFill>
              </a14:hiddenFill>
            </a:ext>
          </a:extLst>
        </p:spPr>
      </p:pic>
      <p:sp>
        <p:nvSpPr>
          <p:cNvPr id="13318" name="Content Placeholder 13317">
            <a:extLst>
              <a:ext uri="{FF2B5EF4-FFF2-40B4-BE49-F238E27FC236}">
                <a16:creationId xmlns:a16="http://schemas.microsoft.com/office/drawing/2014/main" id="{ABDF8EF6-2BD3-497E-83BE-DCC171AF7DB1}"/>
              </a:ext>
            </a:extLst>
          </p:cNvPr>
          <p:cNvSpPr>
            <a:spLocks noGrp="1"/>
          </p:cNvSpPr>
          <p:nvPr>
            <p:ph idx="1"/>
          </p:nvPr>
        </p:nvSpPr>
        <p:spPr>
          <a:xfrm>
            <a:off x="8006085" y="1928376"/>
            <a:ext cx="4029971" cy="4546852"/>
          </a:xfrm>
        </p:spPr>
        <p:txBody>
          <a:bodyPr>
            <a:normAutofit/>
          </a:bodyPr>
          <a:lstStyle/>
          <a:p>
            <a:pPr marL="0" indent="0">
              <a:buNone/>
            </a:pPr>
            <a:endParaRPr lang="en-US" sz="2400" dirty="0"/>
          </a:p>
          <a:p>
            <a:pPr marL="0" indent="0">
              <a:buNone/>
            </a:pPr>
            <a:endParaRPr lang="en-US" sz="2400" dirty="0"/>
          </a:p>
        </p:txBody>
      </p:sp>
      <p:graphicFrame>
        <p:nvGraphicFramePr>
          <p:cNvPr id="4" name="Diagram 3">
            <a:extLst>
              <a:ext uri="{FF2B5EF4-FFF2-40B4-BE49-F238E27FC236}">
                <a16:creationId xmlns:a16="http://schemas.microsoft.com/office/drawing/2014/main" id="{EE6092DC-2F8F-4506-8672-F586B8FBB6DF}"/>
              </a:ext>
            </a:extLst>
          </p:cNvPr>
          <p:cNvGraphicFramePr/>
          <p:nvPr>
            <p:extLst>
              <p:ext uri="{D42A27DB-BD31-4B8C-83A1-F6EECF244321}">
                <p14:modId xmlns:p14="http://schemas.microsoft.com/office/powerpoint/2010/main" val="2267210704"/>
              </p:ext>
            </p:extLst>
          </p:nvPr>
        </p:nvGraphicFramePr>
        <p:xfrm>
          <a:off x="7380403" y="1921948"/>
          <a:ext cx="4940453" cy="42151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kstvak 4">
            <a:extLst>
              <a:ext uri="{FF2B5EF4-FFF2-40B4-BE49-F238E27FC236}">
                <a16:creationId xmlns:a16="http://schemas.microsoft.com/office/drawing/2014/main" id="{6A367F5A-F755-4BFB-A076-A56C3A0A7A90}"/>
              </a:ext>
            </a:extLst>
          </p:cNvPr>
          <p:cNvSpPr txBox="1"/>
          <p:nvPr/>
        </p:nvSpPr>
        <p:spPr>
          <a:xfrm>
            <a:off x="8226311" y="5536904"/>
            <a:ext cx="3916137" cy="1200329"/>
          </a:xfrm>
          <a:prstGeom prst="rect">
            <a:avLst/>
          </a:prstGeom>
          <a:noFill/>
        </p:spPr>
        <p:txBody>
          <a:bodyPr wrap="none" rtlCol="0">
            <a:spAutoFit/>
          </a:bodyPr>
          <a:lstStyle/>
          <a:p>
            <a:r>
              <a:rPr lang="nl-NL" sz="2400" dirty="0">
                <a:solidFill>
                  <a:srgbClr val="0070C0"/>
                </a:solidFill>
              </a:rPr>
              <a:t>Rapport en advies aan college</a:t>
            </a:r>
          </a:p>
          <a:p>
            <a:endParaRPr lang="nl-NL" sz="2400" dirty="0">
              <a:solidFill>
                <a:srgbClr val="0070C0"/>
              </a:solidFill>
            </a:endParaRPr>
          </a:p>
          <a:p>
            <a:pPr algn="ctr"/>
            <a:r>
              <a:rPr lang="nl-NL" sz="2400" dirty="0">
                <a:solidFill>
                  <a:srgbClr val="0070C0"/>
                </a:solidFill>
              </a:rPr>
              <a:t>Vaststelling door raad</a:t>
            </a:r>
          </a:p>
        </p:txBody>
      </p:sp>
    </p:spTree>
    <p:extLst>
      <p:ext uri="{BB962C8B-B14F-4D97-AF65-F5344CB8AC3E}">
        <p14:creationId xmlns:p14="http://schemas.microsoft.com/office/powerpoint/2010/main" val="36109356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1557A916-FDD1-44A1-A7A1-70009FD6B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CC2D088-91AF-4C74-893C-1717A803E038}"/>
              </a:ext>
            </a:extLst>
          </p:cNvPr>
          <p:cNvSpPr>
            <a:spLocks noGrp="1"/>
          </p:cNvSpPr>
          <p:nvPr>
            <p:ph type="title"/>
          </p:nvPr>
        </p:nvSpPr>
        <p:spPr>
          <a:xfrm>
            <a:off x="8006085" y="204052"/>
            <a:ext cx="3689091" cy="1960157"/>
          </a:xfrm>
        </p:spPr>
        <p:txBody>
          <a:bodyPr>
            <a:normAutofit/>
          </a:bodyPr>
          <a:lstStyle/>
          <a:p>
            <a:r>
              <a:rPr lang="nl-NL" sz="4800" b="1" dirty="0"/>
              <a:t>Over het plan</a:t>
            </a:r>
            <a:br>
              <a:rPr lang="nl-NL" sz="4000" dirty="0"/>
            </a:br>
            <a:r>
              <a:rPr lang="nl-NL" sz="2400" dirty="0">
                <a:latin typeface="+mn-lt"/>
              </a:rPr>
              <a:t>rolverdeling deelnemers</a:t>
            </a:r>
            <a:endParaRPr lang="nl-NL" sz="4000" dirty="0">
              <a:latin typeface="+mn-lt"/>
            </a:endParaRPr>
          </a:p>
        </p:txBody>
      </p:sp>
      <p:pic>
        <p:nvPicPr>
          <p:cNvPr id="7170" name="Picture 2" descr="Tree, Branches, Fog, Solitude, Shade, Earth, Autumn">
            <a:extLst>
              <a:ext uri="{FF2B5EF4-FFF2-40B4-BE49-F238E27FC236}">
                <a16:creationId xmlns:a16="http://schemas.microsoft.com/office/drawing/2014/main" id="{0B556A24-0561-4815-AE42-DCE77E639AF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949" r="9242" b="-1"/>
          <a:stretch/>
        </p:blipFill>
        <p:spPr bwMode="auto">
          <a:xfrm>
            <a:off x="20" y="10"/>
            <a:ext cx="7743929" cy="6857990"/>
          </a:xfrm>
          <a:custGeom>
            <a:avLst/>
            <a:gdLst/>
            <a:ahLst/>
            <a:cxnLst/>
            <a:rect l="l" t="t" r="r" b="b"/>
            <a:pathLst>
              <a:path w="7743949" h="6858000">
                <a:moveTo>
                  <a:pt x="956085" y="2071857"/>
                </a:moveTo>
                <a:cubicBezTo>
                  <a:pt x="956085" y="2071857"/>
                  <a:pt x="956085" y="2071857"/>
                  <a:pt x="4999548" y="2071857"/>
                </a:cubicBezTo>
                <a:cubicBezTo>
                  <a:pt x="5252811" y="2071857"/>
                  <a:pt x="5497339" y="2211072"/>
                  <a:pt x="5619604" y="2437296"/>
                </a:cubicBezTo>
                <a:cubicBezTo>
                  <a:pt x="5619604" y="2437296"/>
                  <a:pt x="5619604" y="2437296"/>
                  <a:pt x="7645701" y="5926372"/>
                </a:cubicBezTo>
                <a:cubicBezTo>
                  <a:pt x="7776699" y="6143896"/>
                  <a:pt x="7776699" y="6422327"/>
                  <a:pt x="7645701" y="6639850"/>
                </a:cubicBezTo>
                <a:cubicBezTo>
                  <a:pt x="7645701" y="6639850"/>
                  <a:pt x="7645701" y="6639850"/>
                  <a:pt x="7538856" y="6823844"/>
                </a:cubicBezTo>
                <a:lnTo>
                  <a:pt x="7519022" y="6858000"/>
                </a:lnTo>
                <a:lnTo>
                  <a:pt x="0" y="6858000"/>
                </a:lnTo>
                <a:lnTo>
                  <a:pt x="0" y="3003362"/>
                </a:lnTo>
                <a:lnTo>
                  <a:pt x="144017" y="2754282"/>
                </a:lnTo>
                <a:cubicBezTo>
                  <a:pt x="203181" y="2651956"/>
                  <a:pt x="264254" y="2546330"/>
                  <a:pt x="327296" y="2437296"/>
                </a:cubicBezTo>
                <a:cubicBezTo>
                  <a:pt x="458294" y="2211072"/>
                  <a:pt x="694090" y="2071857"/>
                  <a:pt x="956085" y="2071857"/>
                </a:cubicBezTo>
                <a:close/>
                <a:moveTo>
                  <a:pt x="6281397" y="1163923"/>
                </a:moveTo>
                <a:cubicBezTo>
                  <a:pt x="6281397" y="1163923"/>
                  <a:pt x="6281397" y="1163923"/>
                  <a:pt x="7148441" y="1163923"/>
                </a:cubicBezTo>
                <a:cubicBezTo>
                  <a:pt x="7202749" y="1163923"/>
                  <a:pt x="7255183" y="1193775"/>
                  <a:pt x="7281401" y="1242285"/>
                </a:cubicBezTo>
                <a:cubicBezTo>
                  <a:pt x="7281401" y="1242285"/>
                  <a:pt x="7281401" y="1242285"/>
                  <a:pt x="7715859" y="1990451"/>
                </a:cubicBezTo>
                <a:cubicBezTo>
                  <a:pt x="7743949" y="2037095"/>
                  <a:pt x="7743949" y="2096799"/>
                  <a:pt x="7715859" y="2143443"/>
                </a:cubicBezTo>
                <a:cubicBezTo>
                  <a:pt x="7715859" y="2143443"/>
                  <a:pt x="7715859" y="2143443"/>
                  <a:pt x="7281401" y="2891610"/>
                </a:cubicBezTo>
                <a:cubicBezTo>
                  <a:pt x="7255183" y="2940119"/>
                  <a:pt x="7202749" y="2969971"/>
                  <a:pt x="7148441" y="2969971"/>
                </a:cubicBezTo>
                <a:cubicBezTo>
                  <a:pt x="7148441" y="2969971"/>
                  <a:pt x="7148441" y="2969971"/>
                  <a:pt x="6281397" y="2969971"/>
                </a:cubicBezTo>
                <a:cubicBezTo>
                  <a:pt x="6225217" y="2969971"/>
                  <a:pt x="6174655" y="2940119"/>
                  <a:pt x="6146565" y="2891610"/>
                </a:cubicBezTo>
                <a:cubicBezTo>
                  <a:pt x="6146565" y="2891610"/>
                  <a:pt x="6146565" y="2891610"/>
                  <a:pt x="5713979" y="2143443"/>
                </a:cubicBezTo>
                <a:cubicBezTo>
                  <a:pt x="5685889" y="2096799"/>
                  <a:pt x="5685889" y="2037095"/>
                  <a:pt x="5713979" y="1990451"/>
                </a:cubicBezTo>
                <a:cubicBezTo>
                  <a:pt x="5713979" y="1990451"/>
                  <a:pt x="5713979" y="1990451"/>
                  <a:pt x="6146565" y="1242285"/>
                </a:cubicBezTo>
                <a:cubicBezTo>
                  <a:pt x="6174655" y="1193775"/>
                  <a:pt x="6225217" y="1163923"/>
                  <a:pt x="6281397" y="1163923"/>
                </a:cubicBezTo>
                <a:close/>
                <a:moveTo>
                  <a:pt x="0" y="0"/>
                </a:moveTo>
                <a:lnTo>
                  <a:pt x="6600525" y="0"/>
                </a:lnTo>
                <a:lnTo>
                  <a:pt x="6486618" y="196155"/>
                </a:lnTo>
                <a:cubicBezTo>
                  <a:pt x="6261242" y="584267"/>
                  <a:pt x="5994130" y="1044253"/>
                  <a:pt x="5677553" y="1589421"/>
                </a:cubicBezTo>
                <a:cubicBezTo>
                  <a:pt x="5555288" y="1815646"/>
                  <a:pt x="5310759" y="1954861"/>
                  <a:pt x="5057496" y="1954861"/>
                </a:cubicBezTo>
                <a:cubicBezTo>
                  <a:pt x="5057496" y="1954861"/>
                  <a:pt x="5057496" y="1954861"/>
                  <a:pt x="1014033" y="1954861"/>
                </a:cubicBezTo>
                <a:cubicBezTo>
                  <a:pt x="752038" y="1954861"/>
                  <a:pt x="516243" y="1815646"/>
                  <a:pt x="385244" y="1589421"/>
                </a:cubicBezTo>
                <a:cubicBezTo>
                  <a:pt x="385244" y="1589421"/>
                  <a:pt x="385244" y="1589421"/>
                  <a:pt x="69234" y="1042874"/>
                </a:cubicBezTo>
                <a:lnTo>
                  <a:pt x="0" y="923133"/>
                </a:lnTo>
                <a:close/>
              </a:path>
            </a:pathLst>
          </a:custGeom>
          <a:noFill/>
          <a:extLst>
            <a:ext uri="{909E8E84-426E-40DD-AFC4-6F175D3DCCD1}">
              <a14:hiddenFill xmlns:a14="http://schemas.microsoft.com/office/drawing/2010/main">
                <a:solidFill>
                  <a:srgbClr val="FFFFFF"/>
                </a:solidFill>
              </a14:hiddenFill>
            </a:ext>
          </a:extLst>
        </p:spPr>
      </p:pic>
      <p:sp>
        <p:nvSpPr>
          <p:cNvPr id="7174" name="Content Placeholder 7173">
            <a:extLst>
              <a:ext uri="{FF2B5EF4-FFF2-40B4-BE49-F238E27FC236}">
                <a16:creationId xmlns:a16="http://schemas.microsoft.com/office/drawing/2014/main" id="{1F5FE88A-A882-4030-A35F-96EC142874CD}"/>
              </a:ext>
            </a:extLst>
          </p:cNvPr>
          <p:cNvSpPr>
            <a:spLocks noGrp="1"/>
          </p:cNvSpPr>
          <p:nvPr>
            <p:ph idx="1"/>
          </p:nvPr>
        </p:nvSpPr>
        <p:spPr>
          <a:xfrm>
            <a:off x="8006084" y="2370001"/>
            <a:ext cx="3689091" cy="3037028"/>
          </a:xfrm>
        </p:spPr>
        <p:txBody>
          <a:bodyPr>
            <a:normAutofit/>
          </a:bodyPr>
          <a:lstStyle/>
          <a:p>
            <a:r>
              <a:rPr lang="en-US" sz="2400" dirty="0">
                <a:latin typeface="+mj-lt"/>
              </a:rPr>
              <a:t>Interne </a:t>
            </a:r>
            <a:r>
              <a:rPr lang="en-US" sz="2400" dirty="0" err="1">
                <a:latin typeface="+mj-lt"/>
              </a:rPr>
              <a:t>werkgroep</a:t>
            </a:r>
            <a:r>
              <a:rPr lang="en-US" sz="2400" dirty="0">
                <a:latin typeface="+mj-lt"/>
              </a:rPr>
              <a:t>: </a:t>
            </a:r>
            <a:r>
              <a:rPr lang="en-US" sz="2400" dirty="0" err="1">
                <a:latin typeface="+mj-lt"/>
              </a:rPr>
              <a:t>verantwoordelijk</a:t>
            </a:r>
            <a:r>
              <a:rPr lang="en-US" sz="2400" dirty="0">
                <a:latin typeface="+mj-lt"/>
              </a:rPr>
              <a:t> </a:t>
            </a:r>
            <a:r>
              <a:rPr lang="en-US" sz="2400" dirty="0" err="1">
                <a:latin typeface="+mj-lt"/>
              </a:rPr>
              <a:t>voor</a:t>
            </a:r>
            <a:r>
              <a:rPr lang="en-US" sz="2400" dirty="0">
                <a:latin typeface="+mj-lt"/>
              </a:rPr>
              <a:t> </a:t>
            </a:r>
            <a:r>
              <a:rPr lang="en-US" sz="2400" dirty="0" err="1">
                <a:latin typeface="+mj-lt"/>
              </a:rPr>
              <a:t>proces</a:t>
            </a:r>
            <a:r>
              <a:rPr lang="en-US" sz="2400" dirty="0">
                <a:latin typeface="+mj-lt"/>
              </a:rPr>
              <a:t> en </a:t>
            </a:r>
            <a:r>
              <a:rPr lang="en-US" sz="2400" dirty="0" err="1">
                <a:latin typeface="+mj-lt"/>
              </a:rPr>
              <a:t>resultaat</a:t>
            </a:r>
            <a:endParaRPr lang="en-US" sz="2400" dirty="0">
              <a:latin typeface="+mj-lt"/>
            </a:endParaRPr>
          </a:p>
          <a:p>
            <a:r>
              <a:rPr lang="en-US" sz="2400" dirty="0" err="1">
                <a:latin typeface="+mj-lt"/>
              </a:rPr>
              <a:t>Klankbordgroep</a:t>
            </a:r>
            <a:r>
              <a:rPr lang="en-US" sz="2400" dirty="0">
                <a:latin typeface="+mj-lt"/>
              </a:rPr>
              <a:t>: input </a:t>
            </a:r>
            <a:r>
              <a:rPr lang="en-US" sz="2400" dirty="0" err="1">
                <a:latin typeface="+mj-lt"/>
              </a:rPr>
              <a:t>ideeen</a:t>
            </a:r>
            <a:r>
              <a:rPr lang="en-US" sz="2400" dirty="0">
                <a:latin typeface="+mj-lt"/>
              </a:rPr>
              <a:t> en feedback</a:t>
            </a:r>
            <a:endParaRPr lang="en-US" sz="2400" dirty="0"/>
          </a:p>
          <a:p>
            <a:r>
              <a:rPr lang="en-US" sz="2400" dirty="0" err="1">
                <a:latin typeface="+mj-lt"/>
              </a:rPr>
              <a:t>Bestuur</a:t>
            </a:r>
            <a:r>
              <a:rPr lang="en-US" sz="2400" dirty="0">
                <a:latin typeface="+mj-lt"/>
              </a:rPr>
              <a:t>: </a:t>
            </a:r>
            <a:r>
              <a:rPr lang="en-US" sz="2400" dirty="0" err="1">
                <a:latin typeface="+mj-lt"/>
              </a:rPr>
              <a:t>vaststelling</a:t>
            </a:r>
            <a:r>
              <a:rPr lang="en-US" sz="2400" dirty="0">
                <a:latin typeface="+mj-lt"/>
              </a:rPr>
              <a:t> plan</a:t>
            </a:r>
          </a:p>
        </p:txBody>
      </p:sp>
    </p:spTree>
    <p:extLst>
      <p:ext uri="{BB962C8B-B14F-4D97-AF65-F5344CB8AC3E}">
        <p14:creationId xmlns:p14="http://schemas.microsoft.com/office/powerpoint/2010/main" val="2411546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1557A916-FDD1-44A1-A7A1-70009FD6B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F98F70E2-8EFF-4A47-BD6C-42D2DCDFA307}"/>
              </a:ext>
            </a:extLst>
          </p:cNvPr>
          <p:cNvSpPr>
            <a:spLocks noGrp="1"/>
          </p:cNvSpPr>
          <p:nvPr>
            <p:ph type="title"/>
          </p:nvPr>
        </p:nvSpPr>
        <p:spPr>
          <a:xfrm>
            <a:off x="8006085" y="372140"/>
            <a:ext cx="3897130" cy="1960157"/>
          </a:xfrm>
        </p:spPr>
        <p:txBody>
          <a:bodyPr>
            <a:normAutofit fontScale="90000"/>
          </a:bodyPr>
          <a:lstStyle/>
          <a:p>
            <a:r>
              <a:rPr lang="nl-NL" sz="5300" b="1" dirty="0"/>
              <a:t>Relatie met de omgevingsvisie</a:t>
            </a:r>
            <a:br>
              <a:rPr lang="nl-NL" sz="4000" dirty="0"/>
            </a:br>
            <a:endParaRPr lang="nl-NL" sz="4000" dirty="0"/>
          </a:p>
        </p:txBody>
      </p:sp>
      <p:pic>
        <p:nvPicPr>
          <p:cNvPr id="8194" name="Picture 2" descr="Alder, Branch, Stems, Leann, Macro, In Winter, Frozen">
            <a:extLst>
              <a:ext uri="{FF2B5EF4-FFF2-40B4-BE49-F238E27FC236}">
                <a16:creationId xmlns:a16="http://schemas.microsoft.com/office/drawing/2014/main" id="{9C85FE36-3EF0-40B5-B1B3-AD402D6BA5C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603" r="2709"/>
          <a:stretch/>
        </p:blipFill>
        <p:spPr bwMode="auto">
          <a:xfrm>
            <a:off x="20" y="10"/>
            <a:ext cx="7743929" cy="6857990"/>
          </a:xfrm>
          <a:custGeom>
            <a:avLst/>
            <a:gdLst/>
            <a:ahLst/>
            <a:cxnLst/>
            <a:rect l="l" t="t" r="r" b="b"/>
            <a:pathLst>
              <a:path w="7743949" h="6858000">
                <a:moveTo>
                  <a:pt x="956085" y="2071857"/>
                </a:moveTo>
                <a:cubicBezTo>
                  <a:pt x="956085" y="2071857"/>
                  <a:pt x="956085" y="2071857"/>
                  <a:pt x="4999548" y="2071857"/>
                </a:cubicBezTo>
                <a:cubicBezTo>
                  <a:pt x="5252811" y="2071857"/>
                  <a:pt x="5497339" y="2211072"/>
                  <a:pt x="5619604" y="2437296"/>
                </a:cubicBezTo>
                <a:cubicBezTo>
                  <a:pt x="5619604" y="2437296"/>
                  <a:pt x="5619604" y="2437296"/>
                  <a:pt x="7645701" y="5926372"/>
                </a:cubicBezTo>
                <a:cubicBezTo>
                  <a:pt x="7776699" y="6143896"/>
                  <a:pt x="7776699" y="6422327"/>
                  <a:pt x="7645701" y="6639850"/>
                </a:cubicBezTo>
                <a:cubicBezTo>
                  <a:pt x="7645701" y="6639850"/>
                  <a:pt x="7645701" y="6639850"/>
                  <a:pt x="7538856" y="6823844"/>
                </a:cubicBezTo>
                <a:lnTo>
                  <a:pt x="7519022" y="6858000"/>
                </a:lnTo>
                <a:lnTo>
                  <a:pt x="0" y="6858000"/>
                </a:lnTo>
                <a:lnTo>
                  <a:pt x="0" y="3003362"/>
                </a:lnTo>
                <a:lnTo>
                  <a:pt x="144017" y="2754282"/>
                </a:lnTo>
                <a:cubicBezTo>
                  <a:pt x="203181" y="2651956"/>
                  <a:pt x="264254" y="2546330"/>
                  <a:pt x="327296" y="2437296"/>
                </a:cubicBezTo>
                <a:cubicBezTo>
                  <a:pt x="458294" y="2211072"/>
                  <a:pt x="694090" y="2071857"/>
                  <a:pt x="956085" y="2071857"/>
                </a:cubicBezTo>
                <a:close/>
                <a:moveTo>
                  <a:pt x="6281397" y="1163923"/>
                </a:moveTo>
                <a:cubicBezTo>
                  <a:pt x="6281397" y="1163923"/>
                  <a:pt x="6281397" y="1163923"/>
                  <a:pt x="7148441" y="1163923"/>
                </a:cubicBezTo>
                <a:cubicBezTo>
                  <a:pt x="7202749" y="1163923"/>
                  <a:pt x="7255183" y="1193775"/>
                  <a:pt x="7281401" y="1242285"/>
                </a:cubicBezTo>
                <a:cubicBezTo>
                  <a:pt x="7281401" y="1242285"/>
                  <a:pt x="7281401" y="1242285"/>
                  <a:pt x="7715859" y="1990451"/>
                </a:cubicBezTo>
                <a:cubicBezTo>
                  <a:pt x="7743949" y="2037095"/>
                  <a:pt x="7743949" y="2096799"/>
                  <a:pt x="7715859" y="2143443"/>
                </a:cubicBezTo>
                <a:cubicBezTo>
                  <a:pt x="7715859" y="2143443"/>
                  <a:pt x="7715859" y="2143443"/>
                  <a:pt x="7281401" y="2891610"/>
                </a:cubicBezTo>
                <a:cubicBezTo>
                  <a:pt x="7255183" y="2940119"/>
                  <a:pt x="7202749" y="2969971"/>
                  <a:pt x="7148441" y="2969971"/>
                </a:cubicBezTo>
                <a:cubicBezTo>
                  <a:pt x="7148441" y="2969971"/>
                  <a:pt x="7148441" y="2969971"/>
                  <a:pt x="6281397" y="2969971"/>
                </a:cubicBezTo>
                <a:cubicBezTo>
                  <a:pt x="6225217" y="2969971"/>
                  <a:pt x="6174655" y="2940119"/>
                  <a:pt x="6146565" y="2891610"/>
                </a:cubicBezTo>
                <a:cubicBezTo>
                  <a:pt x="6146565" y="2891610"/>
                  <a:pt x="6146565" y="2891610"/>
                  <a:pt x="5713979" y="2143443"/>
                </a:cubicBezTo>
                <a:cubicBezTo>
                  <a:pt x="5685889" y="2096799"/>
                  <a:pt x="5685889" y="2037095"/>
                  <a:pt x="5713979" y="1990451"/>
                </a:cubicBezTo>
                <a:cubicBezTo>
                  <a:pt x="5713979" y="1990451"/>
                  <a:pt x="5713979" y="1990451"/>
                  <a:pt x="6146565" y="1242285"/>
                </a:cubicBezTo>
                <a:cubicBezTo>
                  <a:pt x="6174655" y="1193775"/>
                  <a:pt x="6225217" y="1163923"/>
                  <a:pt x="6281397" y="1163923"/>
                </a:cubicBezTo>
                <a:close/>
                <a:moveTo>
                  <a:pt x="0" y="0"/>
                </a:moveTo>
                <a:lnTo>
                  <a:pt x="6600525" y="0"/>
                </a:lnTo>
                <a:lnTo>
                  <a:pt x="6486618" y="196155"/>
                </a:lnTo>
                <a:cubicBezTo>
                  <a:pt x="6261242" y="584267"/>
                  <a:pt x="5994130" y="1044253"/>
                  <a:pt x="5677553" y="1589421"/>
                </a:cubicBezTo>
                <a:cubicBezTo>
                  <a:pt x="5555288" y="1815646"/>
                  <a:pt x="5310759" y="1954861"/>
                  <a:pt x="5057496" y="1954861"/>
                </a:cubicBezTo>
                <a:cubicBezTo>
                  <a:pt x="5057496" y="1954861"/>
                  <a:pt x="5057496" y="1954861"/>
                  <a:pt x="1014033" y="1954861"/>
                </a:cubicBezTo>
                <a:cubicBezTo>
                  <a:pt x="752038" y="1954861"/>
                  <a:pt x="516243" y="1815646"/>
                  <a:pt x="385244" y="1589421"/>
                </a:cubicBezTo>
                <a:cubicBezTo>
                  <a:pt x="385244" y="1589421"/>
                  <a:pt x="385244" y="1589421"/>
                  <a:pt x="69234" y="1042874"/>
                </a:cubicBezTo>
                <a:lnTo>
                  <a:pt x="0" y="923133"/>
                </a:lnTo>
                <a:close/>
              </a:path>
            </a:pathLst>
          </a:custGeom>
          <a:noFill/>
          <a:extLst>
            <a:ext uri="{909E8E84-426E-40DD-AFC4-6F175D3DCCD1}">
              <a14:hiddenFill xmlns:a14="http://schemas.microsoft.com/office/drawing/2010/main">
                <a:solidFill>
                  <a:srgbClr val="FFFFFF"/>
                </a:solidFill>
              </a14:hiddenFill>
            </a:ext>
          </a:extLst>
        </p:spPr>
      </p:pic>
      <p:sp>
        <p:nvSpPr>
          <p:cNvPr id="8198" name="Content Placeholder 8197">
            <a:extLst>
              <a:ext uri="{FF2B5EF4-FFF2-40B4-BE49-F238E27FC236}">
                <a16:creationId xmlns:a16="http://schemas.microsoft.com/office/drawing/2014/main" id="{BDAB11AC-2309-4634-A057-163134908177}"/>
              </a:ext>
            </a:extLst>
          </p:cNvPr>
          <p:cNvSpPr>
            <a:spLocks noGrp="1"/>
          </p:cNvSpPr>
          <p:nvPr>
            <p:ph idx="1"/>
          </p:nvPr>
        </p:nvSpPr>
        <p:spPr>
          <a:xfrm>
            <a:off x="8032733" y="2864041"/>
            <a:ext cx="3870482" cy="3621819"/>
          </a:xfrm>
        </p:spPr>
        <p:txBody>
          <a:bodyPr>
            <a:normAutofit/>
          </a:bodyPr>
          <a:lstStyle/>
          <a:p>
            <a:pPr marL="0" indent="0">
              <a:buNone/>
            </a:pPr>
            <a:r>
              <a:rPr lang="nl-NL" sz="2400" dirty="0">
                <a:latin typeface="+mj-lt"/>
              </a:rPr>
              <a:t>Iedere gemeente in Nederland stelt een omgevingsvisie op.</a:t>
            </a:r>
            <a:br>
              <a:rPr lang="nl-NL" sz="2400" dirty="0">
                <a:latin typeface="+mj-lt"/>
              </a:rPr>
            </a:br>
            <a:r>
              <a:rPr lang="nl-NL" sz="2400" dirty="0">
                <a:latin typeface="+mj-lt"/>
              </a:rPr>
              <a:t>Een omgevingsvisie gaat in op de samenhang tussen ruimte, water, milieu, natuur, landschap, verkeer en vervoer, infrastructuur en cultureel erfgoed.</a:t>
            </a:r>
          </a:p>
          <a:p>
            <a:pPr marL="0" indent="0">
              <a:buNone/>
            </a:pPr>
            <a:endParaRPr lang="en-US" sz="2400" dirty="0"/>
          </a:p>
        </p:txBody>
      </p:sp>
    </p:spTree>
    <p:extLst>
      <p:ext uri="{BB962C8B-B14F-4D97-AF65-F5344CB8AC3E}">
        <p14:creationId xmlns:p14="http://schemas.microsoft.com/office/powerpoint/2010/main" val="27291951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F13C74B1-5B17-4795-BED0-7140497B44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8F672ED3-5DD3-4DA6-86D7-D7160AA29343}"/>
              </a:ext>
            </a:extLst>
          </p:cNvPr>
          <p:cNvSpPr>
            <a:spLocks noGrp="1"/>
          </p:cNvSpPr>
          <p:nvPr>
            <p:ph type="title"/>
          </p:nvPr>
        </p:nvSpPr>
        <p:spPr>
          <a:xfrm>
            <a:off x="534057" y="786221"/>
            <a:ext cx="5084445" cy="1504581"/>
          </a:xfrm>
        </p:spPr>
        <p:txBody>
          <a:bodyPr anchor="b">
            <a:normAutofit fontScale="90000"/>
          </a:bodyPr>
          <a:lstStyle/>
          <a:p>
            <a:r>
              <a:rPr lang="nl-NL" sz="5300" b="1" dirty="0">
                <a:solidFill>
                  <a:prstClr val="black"/>
                </a:solidFill>
              </a:rPr>
              <a:t>Relatie met de omgevingsvisie</a:t>
            </a:r>
            <a:endParaRPr lang="nl-NL" sz="5400" dirty="0"/>
          </a:p>
        </p:txBody>
      </p:sp>
      <p:sp>
        <p:nvSpPr>
          <p:cNvPr id="75" name="sketchy line">
            <a:extLst>
              <a:ext uri="{FF2B5EF4-FFF2-40B4-BE49-F238E27FC236}">
                <a16:creationId xmlns:a16="http://schemas.microsoft.com/office/drawing/2014/main" id="{D4974D33-8DC5-464E-8C6D-BE58F0669C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80" y="2586994"/>
            <a:ext cx="3474720" cy="18288"/>
          </a:xfrm>
          <a:custGeom>
            <a:avLst/>
            <a:gdLst>
              <a:gd name="connsiteX0" fmla="*/ 0 w 3474720"/>
              <a:gd name="connsiteY0" fmla="*/ 0 h 18288"/>
              <a:gd name="connsiteX1" fmla="*/ 694944 w 3474720"/>
              <a:gd name="connsiteY1" fmla="*/ 0 h 18288"/>
              <a:gd name="connsiteX2" fmla="*/ 1355141 w 3474720"/>
              <a:gd name="connsiteY2" fmla="*/ 0 h 18288"/>
              <a:gd name="connsiteX3" fmla="*/ 2015338 w 3474720"/>
              <a:gd name="connsiteY3" fmla="*/ 0 h 18288"/>
              <a:gd name="connsiteX4" fmla="*/ 2779776 w 3474720"/>
              <a:gd name="connsiteY4" fmla="*/ 0 h 18288"/>
              <a:gd name="connsiteX5" fmla="*/ 3474720 w 3474720"/>
              <a:gd name="connsiteY5" fmla="*/ 0 h 18288"/>
              <a:gd name="connsiteX6" fmla="*/ 3474720 w 3474720"/>
              <a:gd name="connsiteY6" fmla="*/ 18288 h 18288"/>
              <a:gd name="connsiteX7" fmla="*/ 2779776 w 3474720"/>
              <a:gd name="connsiteY7" fmla="*/ 18288 h 18288"/>
              <a:gd name="connsiteX8" fmla="*/ 2189074 w 3474720"/>
              <a:gd name="connsiteY8" fmla="*/ 18288 h 18288"/>
              <a:gd name="connsiteX9" fmla="*/ 1528877 w 3474720"/>
              <a:gd name="connsiteY9" fmla="*/ 18288 h 18288"/>
              <a:gd name="connsiteX10" fmla="*/ 868680 w 3474720"/>
              <a:gd name="connsiteY10" fmla="*/ 18288 h 18288"/>
              <a:gd name="connsiteX11" fmla="*/ 0 w 3474720"/>
              <a:gd name="connsiteY11" fmla="*/ 18288 h 18288"/>
              <a:gd name="connsiteX12" fmla="*/ 0 w 3474720"/>
              <a:gd name="connsiteY12"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74720" h="18288" fill="none" extrusionOk="0">
                <a:moveTo>
                  <a:pt x="0" y="0"/>
                </a:moveTo>
                <a:cubicBezTo>
                  <a:pt x="224454" y="-14544"/>
                  <a:pt x="495407" y="26540"/>
                  <a:pt x="694944" y="0"/>
                </a:cubicBezTo>
                <a:cubicBezTo>
                  <a:pt x="894481" y="-26540"/>
                  <a:pt x="1130063" y="24713"/>
                  <a:pt x="1355141" y="0"/>
                </a:cubicBezTo>
                <a:cubicBezTo>
                  <a:pt x="1580219" y="-24713"/>
                  <a:pt x="1820099" y="26695"/>
                  <a:pt x="2015338" y="0"/>
                </a:cubicBezTo>
                <a:cubicBezTo>
                  <a:pt x="2210577" y="-26695"/>
                  <a:pt x="2402045" y="165"/>
                  <a:pt x="2779776" y="0"/>
                </a:cubicBezTo>
                <a:cubicBezTo>
                  <a:pt x="3157507" y="-165"/>
                  <a:pt x="3286859" y="-15571"/>
                  <a:pt x="3474720" y="0"/>
                </a:cubicBezTo>
                <a:cubicBezTo>
                  <a:pt x="3474286" y="7551"/>
                  <a:pt x="3474253" y="9822"/>
                  <a:pt x="3474720" y="18288"/>
                </a:cubicBezTo>
                <a:cubicBezTo>
                  <a:pt x="3233904" y="29845"/>
                  <a:pt x="2945134" y="-5256"/>
                  <a:pt x="2779776" y="18288"/>
                </a:cubicBezTo>
                <a:cubicBezTo>
                  <a:pt x="2614418" y="41832"/>
                  <a:pt x="2339768" y="22709"/>
                  <a:pt x="2189074" y="18288"/>
                </a:cubicBezTo>
                <a:cubicBezTo>
                  <a:pt x="2038380" y="13867"/>
                  <a:pt x="1817434" y="-4947"/>
                  <a:pt x="1528877" y="18288"/>
                </a:cubicBezTo>
                <a:cubicBezTo>
                  <a:pt x="1240320" y="41523"/>
                  <a:pt x="1042447" y="37198"/>
                  <a:pt x="868680" y="18288"/>
                </a:cubicBezTo>
                <a:cubicBezTo>
                  <a:pt x="694913" y="-622"/>
                  <a:pt x="233232" y="44909"/>
                  <a:pt x="0" y="18288"/>
                </a:cubicBezTo>
                <a:cubicBezTo>
                  <a:pt x="60" y="11696"/>
                  <a:pt x="66" y="3758"/>
                  <a:pt x="0" y="0"/>
                </a:cubicBezTo>
                <a:close/>
              </a:path>
              <a:path w="3474720" h="18288" stroke="0" extrusionOk="0">
                <a:moveTo>
                  <a:pt x="0" y="0"/>
                </a:moveTo>
                <a:cubicBezTo>
                  <a:pt x="202328" y="-14716"/>
                  <a:pt x="332722" y="-11499"/>
                  <a:pt x="625450" y="0"/>
                </a:cubicBezTo>
                <a:cubicBezTo>
                  <a:pt x="918178" y="11499"/>
                  <a:pt x="1096688" y="5123"/>
                  <a:pt x="1389888" y="0"/>
                </a:cubicBezTo>
                <a:cubicBezTo>
                  <a:pt x="1683088" y="-5123"/>
                  <a:pt x="1835981" y="-14038"/>
                  <a:pt x="1980590" y="0"/>
                </a:cubicBezTo>
                <a:cubicBezTo>
                  <a:pt x="2125199" y="14038"/>
                  <a:pt x="2396099" y="-7203"/>
                  <a:pt x="2571293" y="0"/>
                </a:cubicBezTo>
                <a:cubicBezTo>
                  <a:pt x="2746487" y="7203"/>
                  <a:pt x="3041609" y="-12036"/>
                  <a:pt x="3474720" y="0"/>
                </a:cubicBezTo>
                <a:cubicBezTo>
                  <a:pt x="3474638" y="4406"/>
                  <a:pt x="3474631" y="9982"/>
                  <a:pt x="3474720" y="18288"/>
                </a:cubicBezTo>
                <a:cubicBezTo>
                  <a:pt x="3324873" y="21876"/>
                  <a:pt x="3136771" y="12587"/>
                  <a:pt x="2814523" y="18288"/>
                </a:cubicBezTo>
                <a:cubicBezTo>
                  <a:pt x="2492275" y="23989"/>
                  <a:pt x="2294402" y="47111"/>
                  <a:pt x="2154326" y="18288"/>
                </a:cubicBezTo>
                <a:cubicBezTo>
                  <a:pt x="2014250" y="-10535"/>
                  <a:pt x="1820317" y="33903"/>
                  <a:pt x="1494130" y="18288"/>
                </a:cubicBezTo>
                <a:cubicBezTo>
                  <a:pt x="1167943" y="2673"/>
                  <a:pt x="948432" y="14868"/>
                  <a:pt x="729691" y="18288"/>
                </a:cubicBezTo>
                <a:cubicBezTo>
                  <a:pt x="510950" y="21708"/>
                  <a:pt x="264032" y="24354"/>
                  <a:pt x="0" y="18288"/>
                </a:cubicBezTo>
                <a:cubicBezTo>
                  <a:pt x="189" y="14288"/>
                  <a:pt x="-703" y="3747"/>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286374121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0" name="Content Placeholder 1029">
            <a:extLst>
              <a:ext uri="{FF2B5EF4-FFF2-40B4-BE49-F238E27FC236}">
                <a16:creationId xmlns:a16="http://schemas.microsoft.com/office/drawing/2014/main" id="{57892AE4-62B5-4539-ACFA-F7B61A4C1DDE}"/>
              </a:ext>
            </a:extLst>
          </p:cNvPr>
          <p:cNvSpPr>
            <a:spLocks noGrp="1"/>
          </p:cNvSpPr>
          <p:nvPr>
            <p:ph idx="1"/>
          </p:nvPr>
        </p:nvSpPr>
        <p:spPr>
          <a:xfrm>
            <a:off x="534057" y="2901474"/>
            <a:ext cx="4314168" cy="3738974"/>
          </a:xfrm>
        </p:spPr>
        <p:txBody>
          <a:bodyPr>
            <a:normAutofit fontScale="92500" lnSpcReduction="20000"/>
          </a:bodyPr>
          <a:lstStyle/>
          <a:p>
            <a:pPr marL="0" indent="0">
              <a:buNone/>
            </a:pPr>
            <a:r>
              <a:rPr lang="nl-NL" sz="2400" dirty="0"/>
              <a:t>De omgevingsvisie biedt kansen om:</a:t>
            </a:r>
          </a:p>
          <a:p>
            <a:pPr>
              <a:buFontTx/>
              <a:buChar char="-"/>
            </a:pPr>
            <a:r>
              <a:rPr lang="nl-NL" sz="2400" dirty="0"/>
              <a:t>Natuur en economie in samenhang te versterken</a:t>
            </a:r>
          </a:p>
          <a:p>
            <a:pPr>
              <a:buFontTx/>
              <a:buChar char="-"/>
            </a:pPr>
            <a:r>
              <a:rPr lang="nl-NL" sz="2400" dirty="0"/>
              <a:t>Natuur-inclusief bouwen te regelen</a:t>
            </a:r>
          </a:p>
          <a:p>
            <a:pPr>
              <a:buFontTx/>
              <a:buChar char="-"/>
            </a:pPr>
            <a:r>
              <a:rPr lang="nl-NL" sz="2400" dirty="0"/>
              <a:t>De agrarische sector te steunen om te verduurzamen</a:t>
            </a:r>
          </a:p>
          <a:p>
            <a:pPr>
              <a:buFontTx/>
              <a:buChar char="-"/>
            </a:pPr>
            <a:r>
              <a:rPr lang="nl-NL" sz="2400" dirty="0"/>
              <a:t>De landschappelijke kwaliteit te versterken</a:t>
            </a:r>
          </a:p>
          <a:p>
            <a:pPr>
              <a:buFontTx/>
              <a:buChar char="-"/>
            </a:pPr>
            <a:r>
              <a:rPr lang="nl-NL" sz="2400" dirty="0"/>
              <a:t>Biodiversiteit en klimaat maatregelen te combineren</a:t>
            </a:r>
          </a:p>
          <a:p>
            <a:pPr>
              <a:buFontTx/>
              <a:buChar char="-"/>
            </a:pPr>
            <a:r>
              <a:rPr lang="nl-NL" sz="2400" dirty="0"/>
              <a:t>Etc. etc.</a:t>
            </a:r>
          </a:p>
          <a:p>
            <a:endParaRPr lang="en-US" sz="2200" dirty="0"/>
          </a:p>
        </p:txBody>
      </p:sp>
      <p:pic>
        <p:nvPicPr>
          <p:cNvPr id="1026" name="Picture 2" descr="Regenwormen van belang voor boer en weidevogel - Groen ...">
            <a:extLst>
              <a:ext uri="{FF2B5EF4-FFF2-40B4-BE49-F238E27FC236}">
                <a16:creationId xmlns:a16="http://schemas.microsoft.com/office/drawing/2014/main" id="{4FB4C723-E62A-4DB6-950D-06801560964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4379" r="18166" b="-2"/>
          <a:stretch/>
        </p:blipFill>
        <p:spPr bwMode="auto">
          <a:xfrm>
            <a:off x="5311702" y="1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24331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1557A916-FDD1-44A1-A7A1-70009FD6B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37739E8-E865-4408-BF1B-D53816D26994}"/>
              </a:ext>
            </a:extLst>
          </p:cNvPr>
          <p:cNvSpPr>
            <a:spLocks noGrp="1"/>
          </p:cNvSpPr>
          <p:nvPr>
            <p:ph type="title"/>
          </p:nvPr>
        </p:nvSpPr>
        <p:spPr>
          <a:xfrm>
            <a:off x="8062888" y="81334"/>
            <a:ext cx="3689091" cy="1960157"/>
          </a:xfrm>
        </p:spPr>
        <p:txBody>
          <a:bodyPr>
            <a:normAutofit/>
          </a:bodyPr>
          <a:lstStyle/>
          <a:p>
            <a:r>
              <a:rPr lang="nl-NL" sz="4800" b="1" dirty="0"/>
              <a:t>Mentimeter 4</a:t>
            </a:r>
          </a:p>
        </p:txBody>
      </p:sp>
      <p:pic>
        <p:nvPicPr>
          <p:cNvPr id="2052" name="Picture 4" descr="Hedgehog, Animal, Plants, Rodent, Mammal, Spikes, Pet">
            <a:extLst>
              <a:ext uri="{FF2B5EF4-FFF2-40B4-BE49-F238E27FC236}">
                <a16:creationId xmlns:a16="http://schemas.microsoft.com/office/drawing/2014/main" id="{98160DCA-7CD9-41FF-9199-6D877B6BFC2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440" r="9186" b="-1"/>
          <a:stretch/>
        </p:blipFill>
        <p:spPr bwMode="auto">
          <a:xfrm>
            <a:off x="20" y="10"/>
            <a:ext cx="7743929" cy="6857990"/>
          </a:xfrm>
          <a:custGeom>
            <a:avLst/>
            <a:gdLst/>
            <a:ahLst/>
            <a:cxnLst/>
            <a:rect l="l" t="t" r="r" b="b"/>
            <a:pathLst>
              <a:path w="7743949" h="6858000">
                <a:moveTo>
                  <a:pt x="956085" y="2071857"/>
                </a:moveTo>
                <a:cubicBezTo>
                  <a:pt x="956085" y="2071857"/>
                  <a:pt x="956085" y="2071857"/>
                  <a:pt x="4999548" y="2071857"/>
                </a:cubicBezTo>
                <a:cubicBezTo>
                  <a:pt x="5252811" y="2071857"/>
                  <a:pt x="5497339" y="2211072"/>
                  <a:pt x="5619604" y="2437296"/>
                </a:cubicBezTo>
                <a:cubicBezTo>
                  <a:pt x="5619604" y="2437296"/>
                  <a:pt x="5619604" y="2437296"/>
                  <a:pt x="7645701" y="5926372"/>
                </a:cubicBezTo>
                <a:cubicBezTo>
                  <a:pt x="7776699" y="6143896"/>
                  <a:pt x="7776699" y="6422327"/>
                  <a:pt x="7645701" y="6639850"/>
                </a:cubicBezTo>
                <a:cubicBezTo>
                  <a:pt x="7645701" y="6639850"/>
                  <a:pt x="7645701" y="6639850"/>
                  <a:pt x="7538856" y="6823844"/>
                </a:cubicBezTo>
                <a:lnTo>
                  <a:pt x="7519022" y="6858000"/>
                </a:lnTo>
                <a:lnTo>
                  <a:pt x="0" y="6858000"/>
                </a:lnTo>
                <a:lnTo>
                  <a:pt x="0" y="3003362"/>
                </a:lnTo>
                <a:lnTo>
                  <a:pt x="144017" y="2754282"/>
                </a:lnTo>
                <a:cubicBezTo>
                  <a:pt x="203181" y="2651956"/>
                  <a:pt x="264254" y="2546330"/>
                  <a:pt x="327296" y="2437296"/>
                </a:cubicBezTo>
                <a:cubicBezTo>
                  <a:pt x="458294" y="2211072"/>
                  <a:pt x="694090" y="2071857"/>
                  <a:pt x="956085" y="2071857"/>
                </a:cubicBezTo>
                <a:close/>
                <a:moveTo>
                  <a:pt x="6281397" y="1163923"/>
                </a:moveTo>
                <a:cubicBezTo>
                  <a:pt x="6281397" y="1163923"/>
                  <a:pt x="6281397" y="1163923"/>
                  <a:pt x="7148441" y="1163923"/>
                </a:cubicBezTo>
                <a:cubicBezTo>
                  <a:pt x="7202749" y="1163923"/>
                  <a:pt x="7255183" y="1193775"/>
                  <a:pt x="7281401" y="1242285"/>
                </a:cubicBezTo>
                <a:cubicBezTo>
                  <a:pt x="7281401" y="1242285"/>
                  <a:pt x="7281401" y="1242285"/>
                  <a:pt x="7715859" y="1990451"/>
                </a:cubicBezTo>
                <a:cubicBezTo>
                  <a:pt x="7743949" y="2037095"/>
                  <a:pt x="7743949" y="2096799"/>
                  <a:pt x="7715859" y="2143443"/>
                </a:cubicBezTo>
                <a:cubicBezTo>
                  <a:pt x="7715859" y="2143443"/>
                  <a:pt x="7715859" y="2143443"/>
                  <a:pt x="7281401" y="2891610"/>
                </a:cubicBezTo>
                <a:cubicBezTo>
                  <a:pt x="7255183" y="2940119"/>
                  <a:pt x="7202749" y="2969971"/>
                  <a:pt x="7148441" y="2969971"/>
                </a:cubicBezTo>
                <a:cubicBezTo>
                  <a:pt x="7148441" y="2969971"/>
                  <a:pt x="7148441" y="2969971"/>
                  <a:pt x="6281397" y="2969971"/>
                </a:cubicBezTo>
                <a:cubicBezTo>
                  <a:pt x="6225217" y="2969971"/>
                  <a:pt x="6174655" y="2940119"/>
                  <a:pt x="6146565" y="2891610"/>
                </a:cubicBezTo>
                <a:cubicBezTo>
                  <a:pt x="6146565" y="2891610"/>
                  <a:pt x="6146565" y="2891610"/>
                  <a:pt x="5713979" y="2143443"/>
                </a:cubicBezTo>
                <a:cubicBezTo>
                  <a:pt x="5685889" y="2096799"/>
                  <a:pt x="5685889" y="2037095"/>
                  <a:pt x="5713979" y="1990451"/>
                </a:cubicBezTo>
                <a:cubicBezTo>
                  <a:pt x="5713979" y="1990451"/>
                  <a:pt x="5713979" y="1990451"/>
                  <a:pt x="6146565" y="1242285"/>
                </a:cubicBezTo>
                <a:cubicBezTo>
                  <a:pt x="6174655" y="1193775"/>
                  <a:pt x="6225217" y="1163923"/>
                  <a:pt x="6281397" y="1163923"/>
                </a:cubicBezTo>
                <a:close/>
                <a:moveTo>
                  <a:pt x="0" y="0"/>
                </a:moveTo>
                <a:lnTo>
                  <a:pt x="6600525" y="0"/>
                </a:lnTo>
                <a:lnTo>
                  <a:pt x="6486618" y="196155"/>
                </a:lnTo>
                <a:cubicBezTo>
                  <a:pt x="6261242" y="584267"/>
                  <a:pt x="5994130" y="1044253"/>
                  <a:pt x="5677553" y="1589421"/>
                </a:cubicBezTo>
                <a:cubicBezTo>
                  <a:pt x="5555288" y="1815646"/>
                  <a:pt x="5310759" y="1954861"/>
                  <a:pt x="5057496" y="1954861"/>
                </a:cubicBezTo>
                <a:cubicBezTo>
                  <a:pt x="5057496" y="1954861"/>
                  <a:pt x="5057496" y="1954861"/>
                  <a:pt x="1014033" y="1954861"/>
                </a:cubicBezTo>
                <a:cubicBezTo>
                  <a:pt x="752038" y="1954861"/>
                  <a:pt x="516243" y="1815646"/>
                  <a:pt x="385244" y="1589421"/>
                </a:cubicBezTo>
                <a:cubicBezTo>
                  <a:pt x="385244" y="1589421"/>
                  <a:pt x="385244" y="1589421"/>
                  <a:pt x="69234" y="1042874"/>
                </a:cubicBezTo>
                <a:lnTo>
                  <a:pt x="0" y="923133"/>
                </a:lnTo>
                <a:close/>
              </a:path>
            </a:pathLst>
          </a:cu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1739F688-1734-41C2-952D-B8CCEFD4B2C6}"/>
              </a:ext>
            </a:extLst>
          </p:cNvPr>
          <p:cNvSpPr txBox="1"/>
          <p:nvPr/>
        </p:nvSpPr>
        <p:spPr>
          <a:xfrm>
            <a:off x="8062888" y="2332355"/>
            <a:ext cx="3678443" cy="3262432"/>
          </a:xfrm>
          <a:prstGeom prst="rect">
            <a:avLst/>
          </a:prstGeom>
          <a:noFill/>
        </p:spPr>
        <p:txBody>
          <a:bodyPr wrap="none" rtlCol="0">
            <a:spAutoFit/>
          </a:bodyPr>
          <a:lstStyle/>
          <a:p>
            <a:r>
              <a:rPr lang="nl-NL" sz="2400" dirty="0"/>
              <a:t>Waar staat uw partij?</a:t>
            </a:r>
          </a:p>
          <a:p>
            <a:r>
              <a:rPr lang="nl-NL" sz="2400" dirty="0"/>
              <a:t>En uzelf?</a:t>
            </a:r>
            <a:endParaRPr lang="nl-NL" dirty="0"/>
          </a:p>
          <a:p>
            <a:endParaRPr lang="nl-NL" dirty="0"/>
          </a:p>
          <a:p>
            <a:r>
              <a:rPr lang="nl-NL" sz="2000" dirty="0"/>
              <a:t>1. biodiversiteit komt terug</a:t>
            </a:r>
          </a:p>
          <a:p>
            <a:r>
              <a:rPr lang="nl-NL" sz="2000" dirty="0"/>
              <a:t>in ons partijprogramma</a:t>
            </a:r>
            <a:br>
              <a:rPr lang="nl-NL" sz="2000" dirty="0"/>
            </a:br>
            <a:endParaRPr lang="nl-NL" sz="2000" dirty="0"/>
          </a:p>
          <a:p>
            <a:r>
              <a:rPr lang="nl-NL" sz="2000" dirty="0"/>
              <a:t>2. biodiversiteit wordt een </a:t>
            </a:r>
          </a:p>
          <a:p>
            <a:r>
              <a:rPr lang="nl-NL" sz="2000" dirty="0"/>
              <a:t>politiek speerpunt</a:t>
            </a:r>
          </a:p>
          <a:p>
            <a:endParaRPr lang="nl-NL" sz="2000" dirty="0"/>
          </a:p>
          <a:p>
            <a:r>
              <a:rPr lang="nl-NL" sz="2000" dirty="0"/>
              <a:t>3. Ik ga dit thema intern aanjagen</a:t>
            </a:r>
          </a:p>
        </p:txBody>
      </p:sp>
      <p:sp>
        <p:nvSpPr>
          <p:cNvPr id="4" name="Tekstvak 3">
            <a:extLst>
              <a:ext uri="{FF2B5EF4-FFF2-40B4-BE49-F238E27FC236}">
                <a16:creationId xmlns:a16="http://schemas.microsoft.com/office/drawing/2014/main" id="{4614FC9C-AB45-47BC-B8F6-EF4702283870}"/>
              </a:ext>
            </a:extLst>
          </p:cNvPr>
          <p:cNvSpPr txBox="1"/>
          <p:nvPr/>
        </p:nvSpPr>
        <p:spPr>
          <a:xfrm rot="16200000">
            <a:off x="7477125" y="4038600"/>
            <a:ext cx="577787" cy="369332"/>
          </a:xfrm>
          <a:prstGeom prst="rect">
            <a:avLst/>
          </a:prstGeom>
          <a:noFill/>
        </p:spPr>
        <p:txBody>
          <a:bodyPr wrap="none" rtlCol="0">
            <a:spAutoFit/>
          </a:bodyPr>
          <a:lstStyle/>
          <a:p>
            <a:r>
              <a:rPr lang="nl-NL" dirty="0"/>
              <a:t>Niet</a:t>
            </a:r>
          </a:p>
        </p:txBody>
      </p:sp>
      <p:sp>
        <p:nvSpPr>
          <p:cNvPr id="7" name="Tekstvak 6">
            <a:extLst>
              <a:ext uri="{FF2B5EF4-FFF2-40B4-BE49-F238E27FC236}">
                <a16:creationId xmlns:a16="http://schemas.microsoft.com/office/drawing/2014/main" id="{2F0E2BA0-4618-4FED-A773-7C056E0CEDB7}"/>
              </a:ext>
            </a:extLst>
          </p:cNvPr>
          <p:cNvSpPr txBox="1"/>
          <p:nvPr/>
        </p:nvSpPr>
        <p:spPr>
          <a:xfrm rot="16200000">
            <a:off x="11417690" y="4038600"/>
            <a:ext cx="915828" cy="369332"/>
          </a:xfrm>
          <a:prstGeom prst="rect">
            <a:avLst/>
          </a:prstGeom>
          <a:noFill/>
        </p:spPr>
        <p:txBody>
          <a:bodyPr wrap="none" rtlCol="0">
            <a:spAutoFit/>
          </a:bodyPr>
          <a:lstStyle/>
          <a:p>
            <a:r>
              <a:rPr lang="nl-NL" dirty="0"/>
              <a:t>Ja zeker</a:t>
            </a:r>
          </a:p>
        </p:txBody>
      </p:sp>
    </p:spTree>
    <p:extLst>
      <p:ext uri="{BB962C8B-B14F-4D97-AF65-F5344CB8AC3E}">
        <p14:creationId xmlns:p14="http://schemas.microsoft.com/office/powerpoint/2010/main" val="81519287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94E4D846-3AFC-4F86-8C35-24B0542A26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Bloesems">
            <a:extLst>
              <a:ext uri="{FF2B5EF4-FFF2-40B4-BE49-F238E27FC236}">
                <a16:creationId xmlns:a16="http://schemas.microsoft.com/office/drawing/2014/main" id="{61B49026-8D0D-42E4-A0B7-2A6D6FD2261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036" t="9091" r="2932" b="1"/>
          <a:stretch/>
        </p:blipFill>
        <p:spPr bwMode="auto">
          <a:xfrm>
            <a:off x="0" y="0"/>
            <a:ext cx="8668492" cy="6857990"/>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284781B9-12CB-45C3-907A-9ED93FF72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435399" y="0"/>
            <a:ext cx="9756601" cy="6858000"/>
          </a:xfrm>
          <a:prstGeom prst="rect">
            <a:avLst/>
          </a:prstGeom>
          <a:gradFill>
            <a:gsLst>
              <a:gs pos="53000">
                <a:schemeClr val="bg1"/>
              </a:gs>
              <a:gs pos="35000">
                <a:schemeClr val="bg1">
                  <a:alpha val="76000"/>
                </a:schemeClr>
              </a:gs>
              <a:gs pos="19000">
                <a:schemeClr val="bg1">
                  <a:alpha val="40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a:extLst>
              <a:ext uri="{FF2B5EF4-FFF2-40B4-BE49-F238E27FC236}">
                <a16:creationId xmlns:a16="http://schemas.microsoft.com/office/drawing/2014/main" id="{55D4142C-5077-457F-A6AD-3FECFDB396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687333" y="605790"/>
            <a:ext cx="73152" cy="54864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79" name="Rectangle 78">
            <a:extLst>
              <a:ext uri="{FF2B5EF4-FFF2-40B4-BE49-F238E27FC236}">
                <a16:creationId xmlns:a16="http://schemas.microsoft.com/office/drawing/2014/main" id="{7A5F0580-5EE9-419F-96EE-B6529EF6E7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453018" y="2443480"/>
            <a:ext cx="3218688" cy="9144"/>
          </a:xfrm>
          <a:prstGeom prst="rect">
            <a:avLst/>
          </a:prstGeom>
          <a:solidFill>
            <a:srgbClr val="D5D5D5"/>
          </a:solidFill>
          <a:ln w="3175">
            <a:solidFill>
              <a:srgbClr val="D5D5D5"/>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el 1">
            <a:extLst>
              <a:ext uri="{FF2B5EF4-FFF2-40B4-BE49-F238E27FC236}">
                <a16:creationId xmlns:a16="http://schemas.microsoft.com/office/drawing/2014/main" id="{DF14BE38-238F-4C74-AD41-39B27A1BECDF}"/>
              </a:ext>
            </a:extLst>
          </p:cNvPr>
          <p:cNvSpPr>
            <a:spLocks noGrp="1"/>
          </p:cNvSpPr>
          <p:nvPr>
            <p:ph type="title"/>
          </p:nvPr>
        </p:nvSpPr>
        <p:spPr>
          <a:xfrm>
            <a:off x="6950043" y="1172337"/>
            <a:ext cx="3436937" cy="1123950"/>
          </a:xfrm>
        </p:spPr>
        <p:txBody>
          <a:bodyPr anchor="b">
            <a:normAutofit/>
          </a:bodyPr>
          <a:lstStyle/>
          <a:p>
            <a:r>
              <a:rPr lang="nl-NL" sz="4800" b="1" dirty="0"/>
              <a:t>Welzijn</a:t>
            </a:r>
          </a:p>
        </p:txBody>
      </p:sp>
      <p:sp>
        <p:nvSpPr>
          <p:cNvPr id="11" name="Content Placeholder 1029">
            <a:extLst>
              <a:ext uri="{FF2B5EF4-FFF2-40B4-BE49-F238E27FC236}">
                <a16:creationId xmlns:a16="http://schemas.microsoft.com/office/drawing/2014/main" id="{47465D9D-23D9-4205-880C-B683B6A2F622}"/>
              </a:ext>
            </a:extLst>
          </p:cNvPr>
          <p:cNvSpPr>
            <a:spLocks noGrp="1"/>
          </p:cNvSpPr>
          <p:nvPr>
            <p:ph idx="1"/>
          </p:nvPr>
        </p:nvSpPr>
        <p:spPr>
          <a:xfrm>
            <a:off x="7079983" y="2754440"/>
            <a:ext cx="4525962" cy="3970654"/>
          </a:xfrm>
        </p:spPr>
        <p:txBody>
          <a:bodyPr anchor="t">
            <a:normAutofit lnSpcReduction="10000"/>
          </a:bodyPr>
          <a:lstStyle/>
          <a:p>
            <a:pPr marL="0" indent="0">
              <a:buNone/>
            </a:pPr>
            <a:r>
              <a:rPr lang="en-US" dirty="0" err="1"/>
              <a:t>Aandacht</a:t>
            </a:r>
            <a:r>
              <a:rPr lang="en-US" dirty="0"/>
              <a:t> </a:t>
            </a:r>
            <a:r>
              <a:rPr lang="en-US" dirty="0" err="1"/>
              <a:t>voor</a:t>
            </a:r>
            <a:r>
              <a:rPr lang="en-US" dirty="0"/>
              <a:t> en </a:t>
            </a:r>
            <a:r>
              <a:rPr lang="en-US" dirty="0" err="1"/>
              <a:t>herstel</a:t>
            </a:r>
            <a:r>
              <a:rPr lang="en-US" dirty="0"/>
              <a:t> van het </a:t>
            </a:r>
            <a:r>
              <a:rPr lang="en-US" dirty="0" err="1"/>
              <a:t>landschap</a:t>
            </a:r>
            <a:r>
              <a:rPr lang="en-US" dirty="0"/>
              <a:t> en de </a:t>
            </a:r>
            <a:r>
              <a:rPr lang="en-US" dirty="0" err="1"/>
              <a:t>biodiversiteit</a:t>
            </a:r>
            <a:r>
              <a:rPr lang="en-US" dirty="0"/>
              <a:t> </a:t>
            </a:r>
            <a:r>
              <a:rPr lang="en-US" dirty="0" err="1"/>
              <a:t>dragen</a:t>
            </a:r>
            <a:r>
              <a:rPr lang="en-US" dirty="0"/>
              <a:t> </a:t>
            </a:r>
            <a:r>
              <a:rPr lang="en-US" dirty="0" err="1"/>
              <a:t>bij</a:t>
            </a:r>
            <a:r>
              <a:rPr lang="en-US" dirty="0"/>
              <a:t> </a:t>
            </a:r>
            <a:r>
              <a:rPr lang="en-US" dirty="0" err="1"/>
              <a:t>aan</a:t>
            </a:r>
            <a:r>
              <a:rPr lang="en-US" dirty="0"/>
              <a:t> </a:t>
            </a:r>
            <a:r>
              <a:rPr lang="en-US" dirty="0" err="1"/>
              <a:t>onze</a:t>
            </a:r>
            <a:r>
              <a:rPr lang="en-US" dirty="0"/>
              <a:t> </a:t>
            </a:r>
            <a:r>
              <a:rPr lang="en-US" dirty="0" err="1"/>
              <a:t>gezondheid</a:t>
            </a:r>
            <a:r>
              <a:rPr lang="en-US" dirty="0"/>
              <a:t> en </a:t>
            </a:r>
            <a:r>
              <a:rPr lang="en-US" dirty="0" err="1"/>
              <a:t>ons</a:t>
            </a:r>
            <a:r>
              <a:rPr lang="en-US" dirty="0"/>
              <a:t> </a:t>
            </a:r>
            <a:r>
              <a:rPr lang="en-US" dirty="0" err="1"/>
              <a:t>welzijn</a:t>
            </a:r>
            <a:r>
              <a:rPr lang="en-US" dirty="0"/>
              <a:t>.</a:t>
            </a:r>
          </a:p>
          <a:p>
            <a:pPr marL="0" indent="0">
              <a:buNone/>
            </a:pPr>
            <a:r>
              <a:rPr lang="en-US" dirty="0"/>
              <a:t>Het </a:t>
            </a:r>
            <a:r>
              <a:rPr lang="en-US" dirty="0" err="1"/>
              <a:t>maakt</a:t>
            </a:r>
            <a:r>
              <a:rPr lang="en-US" dirty="0"/>
              <a:t> </a:t>
            </a:r>
            <a:r>
              <a:rPr lang="en-US" dirty="0" err="1"/>
              <a:t>ons</a:t>
            </a:r>
            <a:r>
              <a:rPr lang="en-US" dirty="0"/>
              <a:t> </a:t>
            </a:r>
            <a:r>
              <a:rPr lang="en-US" dirty="0" err="1"/>
              <a:t>gelukkiger</a:t>
            </a:r>
            <a:r>
              <a:rPr lang="en-US" dirty="0"/>
              <a:t>.</a:t>
            </a:r>
          </a:p>
          <a:p>
            <a:pPr marL="0" indent="0">
              <a:buNone/>
            </a:pPr>
            <a:endParaRPr lang="en-US" dirty="0"/>
          </a:p>
          <a:p>
            <a:pPr marL="0" indent="0">
              <a:buNone/>
            </a:pPr>
            <a:r>
              <a:rPr lang="en-US" dirty="0"/>
              <a:t>En,</a:t>
            </a:r>
            <a:br>
              <a:rPr lang="en-US" dirty="0"/>
            </a:br>
            <a:r>
              <a:rPr lang="en-US" dirty="0"/>
              <a:t>het is erg </a:t>
            </a:r>
            <a:r>
              <a:rPr lang="en-US" dirty="0" err="1"/>
              <a:t>eenvoudig</a:t>
            </a:r>
            <a:r>
              <a:rPr lang="en-US" dirty="0"/>
              <a:t> te </a:t>
            </a:r>
            <a:r>
              <a:rPr lang="en-US" dirty="0" err="1"/>
              <a:t>realiseren</a:t>
            </a:r>
            <a:r>
              <a:rPr lang="en-US" dirty="0"/>
              <a:t>!</a:t>
            </a:r>
          </a:p>
        </p:txBody>
      </p:sp>
    </p:spTree>
    <p:extLst>
      <p:ext uri="{BB962C8B-B14F-4D97-AF65-F5344CB8AC3E}">
        <p14:creationId xmlns:p14="http://schemas.microsoft.com/office/powerpoint/2010/main" val="27297426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1557A916-FDD1-44A1-A7A1-70009FD6B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37739E8-E865-4408-BF1B-D53816D26994}"/>
              </a:ext>
            </a:extLst>
          </p:cNvPr>
          <p:cNvSpPr>
            <a:spLocks noGrp="1"/>
          </p:cNvSpPr>
          <p:nvPr>
            <p:ph type="title"/>
          </p:nvPr>
        </p:nvSpPr>
        <p:spPr>
          <a:xfrm>
            <a:off x="8062888" y="81334"/>
            <a:ext cx="3689091" cy="1960157"/>
          </a:xfrm>
        </p:spPr>
        <p:txBody>
          <a:bodyPr>
            <a:normAutofit/>
          </a:bodyPr>
          <a:lstStyle/>
          <a:p>
            <a:r>
              <a:rPr lang="nl-NL" sz="4800" b="1" dirty="0"/>
              <a:t>Mentimeter 5</a:t>
            </a:r>
          </a:p>
        </p:txBody>
      </p:sp>
      <p:pic>
        <p:nvPicPr>
          <p:cNvPr id="2052" name="Picture 4" descr="Hedgehog, Animal, Plants, Rodent, Mammal, Spikes, Pet">
            <a:extLst>
              <a:ext uri="{FF2B5EF4-FFF2-40B4-BE49-F238E27FC236}">
                <a16:creationId xmlns:a16="http://schemas.microsoft.com/office/drawing/2014/main" id="{98160DCA-7CD9-41FF-9199-6D877B6BFC2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440" r="9186" b="-1"/>
          <a:stretch/>
        </p:blipFill>
        <p:spPr bwMode="auto">
          <a:xfrm>
            <a:off x="20" y="10"/>
            <a:ext cx="7743929" cy="6857990"/>
          </a:xfrm>
          <a:custGeom>
            <a:avLst/>
            <a:gdLst/>
            <a:ahLst/>
            <a:cxnLst/>
            <a:rect l="l" t="t" r="r" b="b"/>
            <a:pathLst>
              <a:path w="7743949" h="6858000">
                <a:moveTo>
                  <a:pt x="956085" y="2071857"/>
                </a:moveTo>
                <a:cubicBezTo>
                  <a:pt x="956085" y="2071857"/>
                  <a:pt x="956085" y="2071857"/>
                  <a:pt x="4999548" y="2071857"/>
                </a:cubicBezTo>
                <a:cubicBezTo>
                  <a:pt x="5252811" y="2071857"/>
                  <a:pt x="5497339" y="2211072"/>
                  <a:pt x="5619604" y="2437296"/>
                </a:cubicBezTo>
                <a:cubicBezTo>
                  <a:pt x="5619604" y="2437296"/>
                  <a:pt x="5619604" y="2437296"/>
                  <a:pt x="7645701" y="5926372"/>
                </a:cubicBezTo>
                <a:cubicBezTo>
                  <a:pt x="7776699" y="6143896"/>
                  <a:pt x="7776699" y="6422327"/>
                  <a:pt x="7645701" y="6639850"/>
                </a:cubicBezTo>
                <a:cubicBezTo>
                  <a:pt x="7645701" y="6639850"/>
                  <a:pt x="7645701" y="6639850"/>
                  <a:pt x="7538856" y="6823844"/>
                </a:cubicBezTo>
                <a:lnTo>
                  <a:pt x="7519022" y="6858000"/>
                </a:lnTo>
                <a:lnTo>
                  <a:pt x="0" y="6858000"/>
                </a:lnTo>
                <a:lnTo>
                  <a:pt x="0" y="3003362"/>
                </a:lnTo>
                <a:lnTo>
                  <a:pt x="144017" y="2754282"/>
                </a:lnTo>
                <a:cubicBezTo>
                  <a:pt x="203181" y="2651956"/>
                  <a:pt x="264254" y="2546330"/>
                  <a:pt x="327296" y="2437296"/>
                </a:cubicBezTo>
                <a:cubicBezTo>
                  <a:pt x="458294" y="2211072"/>
                  <a:pt x="694090" y="2071857"/>
                  <a:pt x="956085" y="2071857"/>
                </a:cubicBezTo>
                <a:close/>
                <a:moveTo>
                  <a:pt x="6281397" y="1163923"/>
                </a:moveTo>
                <a:cubicBezTo>
                  <a:pt x="6281397" y="1163923"/>
                  <a:pt x="6281397" y="1163923"/>
                  <a:pt x="7148441" y="1163923"/>
                </a:cubicBezTo>
                <a:cubicBezTo>
                  <a:pt x="7202749" y="1163923"/>
                  <a:pt x="7255183" y="1193775"/>
                  <a:pt x="7281401" y="1242285"/>
                </a:cubicBezTo>
                <a:cubicBezTo>
                  <a:pt x="7281401" y="1242285"/>
                  <a:pt x="7281401" y="1242285"/>
                  <a:pt x="7715859" y="1990451"/>
                </a:cubicBezTo>
                <a:cubicBezTo>
                  <a:pt x="7743949" y="2037095"/>
                  <a:pt x="7743949" y="2096799"/>
                  <a:pt x="7715859" y="2143443"/>
                </a:cubicBezTo>
                <a:cubicBezTo>
                  <a:pt x="7715859" y="2143443"/>
                  <a:pt x="7715859" y="2143443"/>
                  <a:pt x="7281401" y="2891610"/>
                </a:cubicBezTo>
                <a:cubicBezTo>
                  <a:pt x="7255183" y="2940119"/>
                  <a:pt x="7202749" y="2969971"/>
                  <a:pt x="7148441" y="2969971"/>
                </a:cubicBezTo>
                <a:cubicBezTo>
                  <a:pt x="7148441" y="2969971"/>
                  <a:pt x="7148441" y="2969971"/>
                  <a:pt x="6281397" y="2969971"/>
                </a:cubicBezTo>
                <a:cubicBezTo>
                  <a:pt x="6225217" y="2969971"/>
                  <a:pt x="6174655" y="2940119"/>
                  <a:pt x="6146565" y="2891610"/>
                </a:cubicBezTo>
                <a:cubicBezTo>
                  <a:pt x="6146565" y="2891610"/>
                  <a:pt x="6146565" y="2891610"/>
                  <a:pt x="5713979" y="2143443"/>
                </a:cubicBezTo>
                <a:cubicBezTo>
                  <a:pt x="5685889" y="2096799"/>
                  <a:pt x="5685889" y="2037095"/>
                  <a:pt x="5713979" y="1990451"/>
                </a:cubicBezTo>
                <a:cubicBezTo>
                  <a:pt x="5713979" y="1990451"/>
                  <a:pt x="5713979" y="1990451"/>
                  <a:pt x="6146565" y="1242285"/>
                </a:cubicBezTo>
                <a:cubicBezTo>
                  <a:pt x="6174655" y="1193775"/>
                  <a:pt x="6225217" y="1163923"/>
                  <a:pt x="6281397" y="1163923"/>
                </a:cubicBezTo>
                <a:close/>
                <a:moveTo>
                  <a:pt x="0" y="0"/>
                </a:moveTo>
                <a:lnTo>
                  <a:pt x="6600525" y="0"/>
                </a:lnTo>
                <a:lnTo>
                  <a:pt x="6486618" y="196155"/>
                </a:lnTo>
                <a:cubicBezTo>
                  <a:pt x="6261242" y="584267"/>
                  <a:pt x="5994130" y="1044253"/>
                  <a:pt x="5677553" y="1589421"/>
                </a:cubicBezTo>
                <a:cubicBezTo>
                  <a:pt x="5555288" y="1815646"/>
                  <a:pt x="5310759" y="1954861"/>
                  <a:pt x="5057496" y="1954861"/>
                </a:cubicBezTo>
                <a:cubicBezTo>
                  <a:pt x="5057496" y="1954861"/>
                  <a:pt x="5057496" y="1954861"/>
                  <a:pt x="1014033" y="1954861"/>
                </a:cubicBezTo>
                <a:cubicBezTo>
                  <a:pt x="752038" y="1954861"/>
                  <a:pt x="516243" y="1815646"/>
                  <a:pt x="385244" y="1589421"/>
                </a:cubicBezTo>
                <a:cubicBezTo>
                  <a:pt x="385244" y="1589421"/>
                  <a:pt x="385244" y="1589421"/>
                  <a:pt x="69234" y="1042874"/>
                </a:cubicBezTo>
                <a:lnTo>
                  <a:pt x="0" y="923133"/>
                </a:lnTo>
                <a:close/>
              </a:path>
            </a:pathLst>
          </a:custGeom>
          <a:noFill/>
          <a:extLst>
            <a:ext uri="{909E8E84-426E-40DD-AFC4-6F175D3DCCD1}">
              <a14:hiddenFill xmlns:a14="http://schemas.microsoft.com/office/drawing/2010/main">
                <a:solidFill>
                  <a:srgbClr val="FFFFFF"/>
                </a:solidFill>
              </a14:hiddenFill>
            </a:ext>
          </a:extLst>
        </p:spPr>
      </p:pic>
      <p:sp>
        <p:nvSpPr>
          <p:cNvPr id="3" name="Tekstvak 2">
            <a:extLst>
              <a:ext uri="{FF2B5EF4-FFF2-40B4-BE49-F238E27FC236}">
                <a16:creationId xmlns:a16="http://schemas.microsoft.com/office/drawing/2014/main" id="{63E4C9E0-1607-4C77-8738-EC7B9F094B52}"/>
              </a:ext>
            </a:extLst>
          </p:cNvPr>
          <p:cNvSpPr txBox="1"/>
          <p:nvPr/>
        </p:nvSpPr>
        <p:spPr>
          <a:xfrm>
            <a:off x="7681298" y="2352021"/>
            <a:ext cx="3870034" cy="2954655"/>
          </a:xfrm>
          <a:prstGeom prst="rect">
            <a:avLst/>
          </a:prstGeom>
          <a:noFill/>
        </p:spPr>
        <p:txBody>
          <a:bodyPr wrap="none" rtlCol="0">
            <a:spAutoFit/>
          </a:bodyPr>
          <a:lstStyle/>
          <a:p>
            <a:r>
              <a:rPr lang="nl-NL" sz="2400" dirty="0"/>
              <a:t>Ziet u relatie tussen </a:t>
            </a:r>
            <a:br>
              <a:rPr lang="nl-NL" sz="2400" dirty="0"/>
            </a:br>
            <a:r>
              <a:rPr lang="nl-NL" sz="2400" dirty="0"/>
              <a:t>biodiversiteit en welzijn?</a:t>
            </a:r>
            <a:endParaRPr lang="nl-NL" dirty="0"/>
          </a:p>
          <a:p>
            <a:endParaRPr lang="nl-NL" dirty="0"/>
          </a:p>
          <a:p>
            <a:endParaRPr lang="nl-NL" sz="2000" dirty="0"/>
          </a:p>
          <a:p>
            <a:pPr marL="342900" indent="-342900">
              <a:buAutoNum type="arabicPeriod"/>
            </a:pPr>
            <a:r>
              <a:rPr lang="nl-NL" sz="2000" dirty="0"/>
              <a:t>Biodiversiteit verdient prioriteit </a:t>
            </a:r>
            <a:br>
              <a:rPr lang="nl-NL" sz="2000" dirty="0"/>
            </a:br>
            <a:r>
              <a:rPr lang="nl-NL" sz="2000" dirty="0"/>
              <a:t>ten behoeve van welzijn</a:t>
            </a:r>
          </a:p>
          <a:p>
            <a:endParaRPr lang="nl-NL" sz="2000" dirty="0"/>
          </a:p>
          <a:p>
            <a:r>
              <a:rPr lang="nl-NL" sz="2000" dirty="0"/>
              <a:t>2. Er moeten ingrijpende keuzes</a:t>
            </a:r>
          </a:p>
          <a:p>
            <a:r>
              <a:rPr lang="nl-NL" sz="2000" dirty="0"/>
              <a:t>     worden gemaakt</a:t>
            </a:r>
          </a:p>
        </p:txBody>
      </p:sp>
      <p:sp>
        <p:nvSpPr>
          <p:cNvPr id="5" name="Tekstvak 4">
            <a:extLst>
              <a:ext uri="{FF2B5EF4-FFF2-40B4-BE49-F238E27FC236}">
                <a16:creationId xmlns:a16="http://schemas.microsoft.com/office/drawing/2014/main" id="{5CD24F77-D059-431C-AC58-E3557D108837}"/>
              </a:ext>
            </a:extLst>
          </p:cNvPr>
          <p:cNvSpPr txBox="1"/>
          <p:nvPr/>
        </p:nvSpPr>
        <p:spPr>
          <a:xfrm rot="16200000">
            <a:off x="6055790" y="4081373"/>
            <a:ext cx="2934586" cy="369332"/>
          </a:xfrm>
          <a:prstGeom prst="rect">
            <a:avLst/>
          </a:prstGeom>
          <a:noFill/>
        </p:spPr>
        <p:txBody>
          <a:bodyPr wrap="none" rtlCol="0">
            <a:spAutoFit/>
          </a:bodyPr>
          <a:lstStyle/>
          <a:p>
            <a:r>
              <a:rPr lang="nl-NL" dirty="0"/>
              <a:t>Nee ben ik het niet mee eens</a:t>
            </a:r>
          </a:p>
        </p:txBody>
      </p:sp>
      <p:sp>
        <p:nvSpPr>
          <p:cNvPr id="8" name="Tekstvak 7">
            <a:extLst>
              <a:ext uri="{FF2B5EF4-FFF2-40B4-BE49-F238E27FC236}">
                <a16:creationId xmlns:a16="http://schemas.microsoft.com/office/drawing/2014/main" id="{488A135A-587A-40B5-89B5-542A5E156A55}"/>
              </a:ext>
            </a:extLst>
          </p:cNvPr>
          <p:cNvSpPr txBox="1"/>
          <p:nvPr/>
        </p:nvSpPr>
        <p:spPr>
          <a:xfrm rot="16200000">
            <a:off x="11059030" y="4081372"/>
            <a:ext cx="1896609" cy="369332"/>
          </a:xfrm>
          <a:prstGeom prst="rect">
            <a:avLst/>
          </a:prstGeom>
          <a:noFill/>
        </p:spPr>
        <p:txBody>
          <a:bodyPr wrap="none" rtlCol="0">
            <a:spAutoFit/>
          </a:bodyPr>
          <a:lstStyle/>
          <a:p>
            <a:r>
              <a:rPr lang="nl-NL" dirty="0"/>
              <a:t>Volledig mee eens</a:t>
            </a:r>
          </a:p>
        </p:txBody>
      </p:sp>
    </p:spTree>
    <p:extLst>
      <p:ext uri="{BB962C8B-B14F-4D97-AF65-F5344CB8AC3E}">
        <p14:creationId xmlns:p14="http://schemas.microsoft.com/office/powerpoint/2010/main" val="2706060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5" name="Rectangle 74">
            <a:extLst>
              <a:ext uri="{FF2B5EF4-FFF2-40B4-BE49-F238E27FC236}">
                <a16:creationId xmlns:a16="http://schemas.microsoft.com/office/drawing/2014/main" id="{1557A916-FDD1-44A1-A7A1-70009FD6B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237739E8-E865-4408-BF1B-D53816D26994}"/>
              </a:ext>
            </a:extLst>
          </p:cNvPr>
          <p:cNvSpPr>
            <a:spLocks noGrp="1"/>
          </p:cNvSpPr>
          <p:nvPr>
            <p:ph type="title"/>
          </p:nvPr>
        </p:nvSpPr>
        <p:spPr>
          <a:xfrm>
            <a:off x="8006085" y="1129084"/>
            <a:ext cx="3689091" cy="1960157"/>
          </a:xfrm>
        </p:spPr>
        <p:txBody>
          <a:bodyPr>
            <a:normAutofit/>
          </a:bodyPr>
          <a:lstStyle/>
          <a:p>
            <a:r>
              <a:rPr lang="nl-NL" sz="4800" b="1" dirty="0"/>
              <a:t>Mentimeter 2</a:t>
            </a:r>
            <a:br>
              <a:rPr lang="nl-NL" sz="4800" b="1" dirty="0"/>
            </a:br>
            <a:r>
              <a:rPr lang="nl-NL" sz="2400" b="1" dirty="0">
                <a:latin typeface="+mn-lt"/>
              </a:rPr>
              <a:t>Woordenwolk</a:t>
            </a:r>
            <a:endParaRPr lang="nl-NL" sz="4800" b="1" dirty="0">
              <a:latin typeface="+mn-lt"/>
            </a:endParaRPr>
          </a:p>
        </p:txBody>
      </p:sp>
      <p:pic>
        <p:nvPicPr>
          <p:cNvPr id="2052" name="Picture 4" descr="Hedgehog, Animal, Plants, Rodent, Mammal, Spikes, Pet">
            <a:extLst>
              <a:ext uri="{FF2B5EF4-FFF2-40B4-BE49-F238E27FC236}">
                <a16:creationId xmlns:a16="http://schemas.microsoft.com/office/drawing/2014/main" id="{98160DCA-7CD9-41FF-9199-6D877B6BFC2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5440" r="9186" b="-1"/>
          <a:stretch/>
        </p:blipFill>
        <p:spPr bwMode="auto">
          <a:xfrm>
            <a:off x="20" y="10"/>
            <a:ext cx="7743929" cy="6857990"/>
          </a:xfrm>
          <a:custGeom>
            <a:avLst/>
            <a:gdLst/>
            <a:ahLst/>
            <a:cxnLst/>
            <a:rect l="l" t="t" r="r" b="b"/>
            <a:pathLst>
              <a:path w="7743949" h="6858000">
                <a:moveTo>
                  <a:pt x="956085" y="2071857"/>
                </a:moveTo>
                <a:cubicBezTo>
                  <a:pt x="956085" y="2071857"/>
                  <a:pt x="956085" y="2071857"/>
                  <a:pt x="4999548" y="2071857"/>
                </a:cubicBezTo>
                <a:cubicBezTo>
                  <a:pt x="5252811" y="2071857"/>
                  <a:pt x="5497339" y="2211072"/>
                  <a:pt x="5619604" y="2437296"/>
                </a:cubicBezTo>
                <a:cubicBezTo>
                  <a:pt x="5619604" y="2437296"/>
                  <a:pt x="5619604" y="2437296"/>
                  <a:pt x="7645701" y="5926372"/>
                </a:cubicBezTo>
                <a:cubicBezTo>
                  <a:pt x="7776699" y="6143896"/>
                  <a:pt x="7776699" y="6422327"/>
                  <a:pt x="7645701" y="6639850"/>
                </a:cubicBezTo>
                <a:cubicBezTo>
                  <a:pt x="7645701" y="6639850"/>
                  <a:pt x="7645701" y="6639850"/>
                  <a:pt x="7538856" y="6823844"/>
                </a:cubicBezTo>
                <a:lnTo>
                  <a:pt x="7519022" y="6858000"/>
                </a:lnTo>
                <a:lnTo>
                  <a:pt x="0" y="6858000"/>
                </a:lnTo>
                <a:lnTo>
                  <a:pt x="0" y="3003362"/>
                </a:lnTo>
                <a:lnTo>
                  <a:pt x="144017" y="2754282"/>
                </a:lnTo>
                <a:cubicBezTo>
                  <a:pt x="203181" y="2651956"/>
                  <a:pt x="264254" y="2546330"/>
                  <a:pt x="327296" y="2437296"/>
                </a:cubicBezTo>
                <a:cubicBezTo>
                  <a:pt x="458294" y="2211072"/>
                  <a:pt x="694090" y="2071857"/>
                  <a:pt x="956085" y="2071857"/>
                </a:cubicBezTo>
                <a:close/>
                <a:moveTo>
                  <a:pt x="6281397" y="1163923"/>
                </a:moveTo>
                <a:cubicBezTo>
                  <a:pt x="6281397" y="1163923"/>
                  <a:pt x="6281397" y="1163923"/>
                  <a:pt x="7148441" y="1163923"/>
                </a:cubicBezTo>
                <a:cubicBezTo>
                  <a:pt x="7202749" y="1163923"/>
                  <a:pt x="7255183" y="1193775"/>
                  <a:pt x="7281401" y="1242285"/>
                </a:cubicBezTo>
                <a:cubicBezTo>
                  <a:pt x="7281401" y="1242285"/>
                  <a:pt x="7281401" y="1242285"/>
                  <a:pt x="7715859" y="1990451"/>
                </a:cubicBezTo>
                <a:cubicBezTo>
                  <a:pt x="7743949" y="2037095"/>
                  <a:pt x="7743949" y="2096799"/>
                  <a:pt x="7715859" y="2143443"/>
                </a:cubicBezTo>
                <a:cubicBezTo>
                  <a:pt x="7715859" y="2143443"/>
                  <a:pt x="7715859" y="2143443"/>
                  <a:pt x="7281401" y="2891610"/>
                </a:cubicBezTo>
                <a:cubicBezTo>
                  <a:pt x="7255183" y="2940119"/>
                  <a:pt x="7202749" y="2969971"/>
                  <a:pt x="7148441" y="2969971"/>
                </a:cubicBezTo>
                <a:cubicBezTo>
                  <a:pt x="7148441" y="2969971"/>
                  <a:pt x="7148441" y="2969971"/>
                  <a:pt x="6281397" y="2969971"/>
                </a:cubicBezTo>
                <a:cubicBezTo>
                  <a:pt x="6225217" y="2969971"/>
                  <a:pt x="6174655" y="2940119"/>
                  <a:pt x="6146565" y="2891610"/>
                </a:cubicBezTo>
                <a:cubicBezTo>
                  <a:pt x="6146565" y="2891610"/>
                  <a:pt x="6146565" y="2891610"/>
                  <a:pt x="5713979" y="2143443"/>
                </a:cubicBezTo>
                <a:cubicBezTo>
                  <a:pt x="5685889" y="2096799"/>
                  <a:pt x="5685889" y="2037095"/>
                  <a:pt x="5713979" y="1990451"/>
                </a:cubicBezTo>
                <a:cubicBezTo>
                  <a:pt x="5713979" y="1990451"/>
                  <a:pt x="5713979" y="1990451"/>
                  <a:pt x="6146565" y="1242285"/>
                </a:cubicBezTo>
                <a:cubicBezTo>
                  <a:pt x="6174655" y="1193775"/>
                  <a:pt x="6225217" y="1163923"/>
                  <a:pt x="6281397" y="1163923"/>
                </a:cubicBezTo>
                <a:close/>
                <a:moveTo>
                  <a:pt x="0" y="0"/>
                </a:moveTo>
                <a:lnTo>
                  <a:pt x="6600525" y="0"/>
                </a:lnTo>
                <a:lnTo>
                  <a:pt x="6486618" y="196155"/>
                </a:lnTo>
                <a:cubicBezTo>
                  <a:pt x="6261242" y="584267"/>
                  <a:pt x="5994130" y="1044253"/>
                  <a:pt x="5677553" y="1589421"/>
                </a:cubicBezTo>
                <a:cubicBezTo>
                  <a:pt x="5555288" y="1815646"/>
                  <a:pt x="5310759" y="1954861"/>
                  <a:pt x="5057496" y="1954861"/>
                </a:cubicBezTo>
                <a:cubicBezTo>
                  <a:pt x="5057496" y="1954861"/>
                  <a:pt x="5057496" y="1954861"/>
                  <a:pt x="1014033" y="1954861"/>
                </a:cubicBezTo>
                <a:cubicBezTo>
                  <a:pt x="752038" y="1954861"/>
                  <a:pt x="516243" y="1815646"/>
                  <a:pt x="385244" y="1589421"/>
                </a:cubicBezTo>
                <a:cubicBezTo>
                  <a:pt x="385244" y="1589421"/>
                  <a:pt x="385244" y="1589421"/>
                  <a:pt x="69234" y="1042874"/>
                </a:cubicBezTo>
                <a:lnTo>
                  <a:pt x="0" y="923133"/>
                </a:lnTo>
                <a:close/>
              </a:path>
            </a:pathLst>
          </a:custGeom>
          <a:noFill/>
          <a:extLst>
            <a:ext uri="{909E8E84-426E-40DD-AFC4-6F175D3DCCD1}">
              <a14:hiddenFill xmlns:a14="http://schemas.microsoft.com/office/drawing/2010/main">
                <a:solidFill>
                  <a:srgbClr val="FFFFFF"/>
                </a:solidFill>
              </a14:hiddenFill>
            </a:ext>
          </a:extLst>
        </p:spPr>
      </p:pic>
      <p:sp>
        <p:nvSpPr>
          <p:cNvPr id="2056" name="Content Placeholder 2055">
            <a:extLst>
              <a:ext uri="{FF2B5EF4-FFF2-40B4-BE49-F238E27FC236}">
                <a16:creationId xmlns:a16="http://schemas.microsoft.com/office/drawing/2014/main" id="{277F420D-3538-4339-9846-1B75A556B59C}"/>
              </a:ext>
            </a:extLst>
          </p:cNvPr>
          <p:cNvSpPr>
            <a:spLocks noGrp="1"/>
          </p:cNvSpPr>
          <p:nvPr>
            <p:ph idx="1"/>
          </p:nvPr>
        </p:nvSpPr>
        <p:spPr>
          <a:xfrm>
            <a:off x="8006085" y="3236181"/>
            <a:ext cx="3689091" cy="2195515"/>
          </a:xfrm>
        </p:spPr>
        <p:txBody>
          <a:bodyPr>
            <a:normAutofit/>
          </a:bodyPr>
          <a:lstStyle/>
          <a:p>
            <a:pPr marL="0" indent="0">
              <a:buNone/>
            </a:pPr>
            <a:r>
              <a:rPr lang="en-US" sz="3200" dirty="0" err="1">
                <a:latin typeface="+mj-lt"/>
              </a:rPr>
              <a:t>Aan</a:t>
            </a:r>
            <a:r>
              <a:rPr lang="en-US" sz="3200" dirty="0">
                <a:latin typeface="+mj-lt"/>
              </a:rPr>
              <a:t> </a:t>
            </a:r>
            <a:r>
              <a:rPr lang="en-US" sz="3200" dirty="0" err="1">
                <a:latin typeface="+mj-lt"/>
              </a:rPr>
              <a:t>welke</a:t>
            </a:r>
            <a:r>
              <a:rPr lang="en-US" sz="3200" dirty="0">
                <a:latin typeface="+mj-lt"/>
              </a:rPr>
              <a:t> </a:t>
            </a:r>
            <a:r>
              <a:rPr lang="en-US" sz="3200" dirty="0" err="1">
                <a:latin typeface="+mj-lt"/>
              </a:rPr>
              <a:t>woorden</a:t>
            </a:r>
            <a:r>
              <a:rPr lang="en-US" sz="3200" dirty="0">
                <a:latin typeface="+mj-lt"/>
              </a:rPr>
              <a:t> </a:t>
            </a:r>
            <a:r>
              <a:rPr lang="en-US" sz="3200" dirty="0" err="1">
                <a:latin typeface="+mj-lt"/>
              </a:rPr>
              <a:t>denkt</a:t>
            </a:r>
            <a:r>
              <a:rPr lang="en-US" sz="3200" dirty="0">
                <a:latin typeface="+mj-lt"/>
              </a:rPr>
              <a:t> u </a:t>
            </a:r>
            <a:r>
              <a:rPr lang="en-US" sz="3200" dirty="0" err="1">
                <a:latin typeface="+mj-lt"/>
              </a:rPr>
              <a:t>als</a:t>
            </a:r>
            <a:r>
              <a:rPr lang="en-US" sz="3200" dirty="0">
                <a:latin typeface="+mj-lt"/>
              </a:rPr>
              <a:t> we </a:t>
            </a:r>
            <a:r>
              <a:rPr lang="en-US" sz="3200" dirty="0" err="1">
                <a:latin typeface="+mj-lt"/>
              </a:rPr>
              <a:t>spreken</a:t>
            </a:r>
            <a:r>
              <a:rPr lang="en-US" sz="3200" dirty="0">
                <a:latin typeface="+mj-lt"/>
              </a:rPr>
              <a:t> over </a:t>
            </a:r>
            <a:r>
              <a:rPr lang="en-US" sz="3200" dirty="0" err="1">
                <a:latin typeface="+mj-lt"/>
              </a:rPr>
              <a:t>biodiversiteit</a:t>
            </a:r>
            <a:r>
              <a:rPr lang="en-US" sz="3200" dirty="0">
                <a:latin typeface="+mj-lt"/>
              </a:rPr>
              <a:t>?</a:t>
            </a:r>
          </a:p>
        </p:txBody>
      </p:sp>
    </p:spTree>
    <p:extLst>
      <p:ext uri="{BB962C8B-B14F-4D97-AF65-F5344CB8AC3E}">
        <p14:creationId xmlns:p14="http://schemas.microsoft.com/office/powerpoint/2010/main" val="23749775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9" name="Rectangle 78">
            <a:extLst>
              <a:ext uri="{FF2B5EF4-FFF2-40B4-BE49-F238E27FC236}">
                <a16:creationId xmlns:a16="http://schemas.microsoft.com/office/drawing/2014/main" id="{1557A916-FDD1-44A1-A7A1-70009FD6B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11E7539E-CC83-4A16-A632-64960A42CF08}"/>
              </a:ext>
            </a:extLst>
          </p:cNvPr>
          <p:cNvSpPr>
            <a:spLocks noGrp="1"/>
          </p:cNvSpPr>
          <p:nvPr>
            <p:ph type="title"/>
          </p:nvPr>
        </p:nvSpPr>
        <p:spPr>
          <a:xfrm>
            <a:off x="7877748" y="256675"/>
            <a:ext cx="3689091" cy="1403816"/>
          </a:xfrm>
        </p:spPr>
        <p:txBody>
          <a:bodyPr>
            <a:normAutofit/>
          </a:bodyPr>
          <a:lstStyle/>
          <a:p>
            <a:r>
              <a:rPr lang="nl-NL" sz="4800" b="1" dirty="0"/>
              <a:t>Biodiversiteit</a:t>
            </a:r>
          </a:p>
        </p:txBody>
      </p:sp>
      <p:pic>
        <p:nvPicPr>
          <p:cNvPr id="4104" name="Picture 8" descr="kleine uil neergestreken op bij boomstam - little owl stockfoto's en -beelden">
            <a:extLst>
              <a:ext uri="{FF2B5EF4-FFF2-40B4-BE49-F238E27FC236}">
                <a16:creationId xmlns:a16="http://schemas.microsoft.com/office/drawing/2014/main" id="{36EBA5E3-698B-454C-9CDE-28CA741BB5F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17" r="8595"/>
          <a:stretch/>
        </p:blipFill>
        <p:spPr bwMode="auto">
          <a:xfrm>
            <a:off x="20" y="10"/>
            <a:ext cx="7743929" cy="6857990"/>
          </a:xfrm>
          <a:custGeom>
            <a:avLst/>
            <a:gdLst/>
            <a:ahLst/>
            <a:cxnLst/>
            <a:rect l="l" t="t" r="r" b="b"/>
            <a:pathLst>
              <a:path w="7743949" h="6858000">
                <a:moveTo>
                  <a:pt x="956085" y="2071857"/>
                </a:moveTo>
                <a:cubicBezTo>
                  <a:pt x="956085" y="2071857"/>
                  <a:pt x="956085" y="2071857"/>
                  <a:pt x="4999548" y="2071857"/>
                </a:cubicBezTo>
                <a:cubicBezTo>
                  <a:pt x="5252811" y="2071857"/>
                  <a:pt x="5497339" y="2211072"/>
                  <a:pt x="5619604" y="2437296"/>
                </a:cubicBezTo>
                <a:cubicBezTo>
                  <a:pt x="5619604" y="2437296"/>
                  <a:pt x="5619604" y="2437296"/>
                  <a:pt x="7645701" y="5926372"/>
                </a:cubicBezTo>
                <a:cubicBezTo>
                  <a:pt x="7776699" y="6143896"/>
                  <a:pt x="7776699" y="6422327"/>
                  <a:pt x="7645701" y="6639850"/>
                </a:cubicBezTo>
                <a:cubicBezTo>
                  <a:pt x="7645701" y="6639850"/>
                  <a:pt x="7645701" y="6639850"/>
                  <a:pt x="7538856" y="6823844"/>
                </a:cubicBezTo>
                <a:lnTo>
                  <a:pt x="7519022" y="6858000"/>
                </a:lnTo>
                <a:lnTo>
                  <a:pt x="0" y="6858000"/>
                </a:lnTo>
                <a:lnTo>
                  <a:pt x="0" y="3003362"/>
                </a:lnTo>
                <a:lnTo>
                  <a:pt x="144017" y="2754282"/>
                </a:lnTo>
                <a:cubicBezTo>
                  <a:pt x="203181" y="2651956"/>
                  <a:pt x="264254" y="2546330"/>
                  <a:pt x="327296" y="2437296"/>
                </a:cubicBezTo>
                <a:cubicBezTo>
                  <a:pt x="458294" y="2211072"/>
                  <a:pt x="694090" y="2071857"/>
                  <a:pt x="956085" y="2071857"/>
                </a:cubicBezTo>
                <a:close/>
                <a:moveTo>
                  <a:pt x="6281397" y="1163923"/>
                </a:moveTo>
                <a:cubicBezTo>
                  <a:pt x="6281397" y="1163923"/>
                  <a:pt x="6281397" y="1163923"/>
                  <a:pt x="7148441" y="1163923"/>
                </a:cubicBezTo>
                <a:cubicBezTo>
                  <a:pt x="7202749" y="1163923"/>
                  <a:pt x="7255183" y="1193775"/>
                  <a:pt x="7281401" y="1242285"/>
                </a:cubicBezTo>
                <a:cubicBezTo>
                  <a:pt x="7281401" y="1242285"/>
                  <a:pt x="7281401" y="1242285"/>
                  <a:pt x="7715859" y="1990451"/>
                </a:cubicBezTo>
                <a:cubicBezTo>
                  <a:pt x="7743949" y="2037095"/>
                  <a:pt x="7743949" y="2096799"/>
                  <a:pt x="7715859" y="2143443"/>
                </a:cubicBezTo>
                <a:cubicBezTo>
                  <a:pt x="7715859" y="2143443"/>
                  <a:pt x="7715859" y="2143443"/>
                  <a:pt x="7281401" y="2891610"/>
                </a:cubicBezTo>
                <a:cubicBezTo>
                  <a:pt x="7255183" y="2940119"/>
                  <a:pt x="7202749" y="2969971"/>
                  <a:pt x="7148441" y="2969971"/>
                </a:cubicBezTo>
                <a:cubicBezTo>
                  <a:pt x="7148441" y="2969971"/>
                  <a:pt x="7148441" y="2969971"/>
                  <a:pt x="6281397" y="2969971"/>
                </a:cubicBezTo>
                <a:cubicBezTo>
                  <a:pt x="6225217" y="2969971"/>
                  <a:pt x="6174655" y="2940119"/>
                  <a:pt x="6146565" y="2891610"/>
                </a:cubicBezTo>
                <a:cubicBezTo>
                  <a:pt x="6146565" y="2891610"/>
                  <a:pt x="6146565" y="2891610"/>
                  <a:pt x="5713979" y="2143443"/>
                </a:cubicBezTo>
                <a:cubicBezTo>
                  <a:pt x="5685889" y="2096799"/>
                  <a:pt x="5685889" y="2037095"/>
                  <a:pt x="5713979" y="1990451"/>
                </a:cubicBezTo>
                <a:cubicBezTo>
                  <a:pt x="5713979" y="1990451"/>
                  <a:pt x="5713979" y="1990451"/>
                  <a:pt x="6146565" y="1242285"/>
                </a:cubicBezTo>
                <a:cubicBezTo>
                  <a:pt x="6174655" y="1193775"/>
                  <a:pt x="6225217" y="1163923"/>
                  <a:pt x="6281397" y="1163923"/>
                </a:cubicBezTo>
                <a:close/>
                <a:moveTo>
                  <a:pt x="0" y="0"/>
                </a:moveTo>
                <a:lnTo>
                  <a:pt x="6600525" y="0"/>
                </a:lnTo>
                <a:lnTo>
                  <a:pt x="6486618" y="196155"/>
                </a:lnTo>
                <a:cubicBezTo>
                  <a:pt x="6261242" y="584267"/>
                  <a:pt x="5994130" y="1044253"/>
                  <a:pt x="5677553" y="1589421"/>
                </a:cubicBezTo>
                <a:cubicBezTo>
                  <a:pt x="5555288" y="1815646"/>
                  <a:pt x="5310759" y="1954861"/>
                  <a:pt x="5057496" y="1954861"/>
                </a:cubicBezTo>
                <a:cubicBezTo>
                  <a:pt x="5057496" y="1954861"/>
                  <a:pt x="5057496" y="1954861"/>
                  <a:pt x="1014033" y="1954861"/>
                </a:cubicBezTo>
                <a:cubicBezTo>
                  <a:pt x="752038" y="1954861"/>
                  <a:pt x="516243" y="1815646"/>
                  <a:pt x="385244" y="1589421"/>
                </a:cubicBezTo>
                <a:cubicBezTo>
                  <a:pt x="385244" y="1589421"/>
                  <a:pt x="385244" y="1589421"/>
                  <a:pt x="69234" y="1042874"/>
                </a:cubicBezTo>
                <a:lnTo>
                  <a:pt x="0" y="923133"/>
                </a:lnTo>
                <a:close/>
              </a:path>
            </a:pathLst>
          </a:custGeom>
          <a:noFill/>
          <a:extLst>
            <a:ext uri="{909E8E84-426E-40DD-AFC4-6F175D3DCCD1}">
              <a14:hiddenFill xmlns:a14="http://schemas.microsoft.com/office/drawing/2010/main">
                <a:solidFill>
                  <a:srgbClr val="FFFFFF"/>
                </a:solidFill>
              </a14:hiddenFill>
            </a:ext>
          </a:extLst>
        </p:spPr>
      </p:pic>
      <p:sp>
        <p:nvSpPr>
          <p:cNvPr id="4108" name="Content Placeholder 4107">
            <a:extLst>
              <a:ext uri="{FF2B5EF4-FFF2-40B4-BE49-F238E27FC236}">
                <a16:creationId xmlns:a16="http://schemas.microsoft.com/office/drawing/2014/main" id="{DC889360-9D63-4B5C-A41E-351726A2BAF7}"/>
              </a:ext>
            </a:extLst>
          </p:cNvPr>
          <p:cNvSpPr>
            <a:spLocks noGrp="1"/>
          </p:cNvSpPr>
          <p:nvPr>
            <p:ph idx="1"/>
          </p:nvPr>
        </p:nvSpPr>
        <p:spPr>
          <a:xfrm>
            <a:off x="7877747" y="1749158"/>
            <a:ext cx="4495227" cy="4327792"/>
          </a:xfrm>
        </p:spPr>
        <p:txBody>
          <a:bodyPr>
            <a:normAutofit lnSpcReduction="10000"/>
          </a:bodyPr>
          <a:lstStyle/>
          <a:p>
            <a:pPr marL="514350" lvl="0" indent="-514350">
              <a:buFont typeface="Arial" panose="020B0604020202020204" pitchFamily="34" charset="0"/>
              <a:buAutoNum type="arabicPeriod"/>
            </a:pPr>
            <a:endParaRPr lang="nl-NL" sz="5100" dirty="0">
              <a:solidFill>
                <a:prstClr val="black"/>
              </a:solidFill>
            </a:endParaRPr>
          </a:p>
          <a:p>
            <a:pPr marL="514350" lvl="0" indent="-514350">
              <a:buFont typeface="+mj-lt"/>
              <a:buAutoNum type="arabicPeriod"/>
            </a:pPr>
            <a:r>
              <a:rPr lang="nl-NL" sz="2400" dirty="0">
                <a:solidFill>
                  <a:prstClr val="black"/>
                </a:solidFill>
                <a:latin typeface="+mj-lt"/>
              </a:rPr>
              <a:t>Inleiding:</a:t>
            </a:r>
            <a:br>
              <a:rPr lang="nl-NL" sz="2400" dirty="0">
                <a:solidFill>
                  <a:prstClr val="black"/>
                </a:solidFill>
                <a:latin typeface="+mj-lt"/>
              </a:rPr>
            </a:br>
            <a:r>
              <a:rPr lang="nl-NL" sz="2400" dirty="0">
                <a:solidFill>
                  <a:prstClr val="black"/>
                </a:solidFill>
                <a:latin typeface="+mj-lt"/>
              </a:rPr>
              <a:t>- Wat is biodiversiteit</a:t>
            </a:r>
            <a:br>
              <a:rPr lang="nl-NL" sz="2400" dirty="0">
                <a:solidFill>
                  <a:prstClr val="black"/>
                </a:solidFill>
                <a:latin typeface="+mj-lt"/>
              </a:rPr>
            </a:br>
            <a:r>
              <a:rPr lang="nl-NL" sz="2400" dirty="0">
                <a:solidFill>
                  <a:prstClr val="black"/>
                </a:solidFill>
                <a:latin typeface="+mj-lt"/>
              </a:rPr>
              <a:t>- Waarom is het zo belangrijk</a:t>
            </a:r>
          </a:p>
          <a:p>
            <a:pPr marL="514350" lvl="0" indent="-514350">
              <a:buFont typeface="+mj-lt"/>
              <a:buAutoNum type="arabicPeriod"/>
            </a:pPr>
            <a:r>
              <a:rPr lang="nl-NL" sz="2400" dirty="0">
                <a:solidFill>
                  <a:prstClr val="black"/>
                </a:solidFill>
                <a:latin typeface="+mj-lt"/>
              </a:rPr>
              <a:t>Rol van de gemeente</a:t>
            </a:r>
          </a:p>
          <a:p>
            <a:pPr marL="514350" lvl="0" indent="-514350">
              <a:buFont typeface="+mj-lt"/>
              <a:buAutoNum type="arabicPeriod"/>
            </a:pPr>
            <a:r>
              <a:rPr lang="nl-NL" sz="2400" dirty="0">
                <a:solidFill>
                  <a:prstClr val="black"/>
                </a:solidFill>
                <a:latin typeface="+mj-lt"/>
              </a:rPr>
              <a:t>Over het plan:</a:t>
            </a:r>
            <a:br>
              <a:rPr lang="nl-NL" sz="2400" dirty="0">
                <a:solidFill>
                  <a:prstClr val="black"/>
                </a:solidFill>
                <a:latin typeface="+mj-lt"/>
              </a:rPr>
            </a:br>
            <a:r>
              <a:rPr lang="nl-NL" sz="2400" dirty="0">
                <a:solidFill>
                  <a:prstClr val="black"/>
                </a:solidFill>
                <a:latin typeface="+mj-lt"/>
              </a:rPr>
              <a:t>- Wat staat daar in</a:t>
            </a:r>
            <a:br>
              <a:rPr lang="nl-NL" sz="2400" dirty="0">
                <a:solidFill>
                  <a:prstClr val="black"/>
                </a:solidFill>
                <a:latin typeface="+mj-lt"/>
              </a:rPr>
            </a:br>
            <a:r>
              <a:rPr lang="nl-NL" sz="2400" dirty="0">
                <a:solidFill>
                  <a:prstClr val="black"/>
                </a:solidFill>
                <a:latin typeface="+mj-lt"/>
              </a:rPr>
              <a:t>- Hoe is het proces ingericht</a:t>
            </a:r>
            <a:br>
              <a:rPr lang="nl-NL" sz="2400" dirty="0">
                <a:solidFill>
                  <a:prstClr val="black"/>
                </a:solidFill>
                <a:latin typeface="+mj-lt"/>
              </a:rPr>
            </a:br>
            <a:r>
              <a:rPr lang="nl-NL" sz="2400" dirty="0">
                <a:solidFill>
                  <a:prstClr val="black"/>
                </a:solidFill>
                <a:latin typeface="+mj-lt"/>
              </a:rPr>
              <a:t>- Rolverdeling deelnemers</a:t>
            </a:r>
          </a:p>
          <a:p>
            <a:pPr marL="514350" lvl="0" indent="-514350">
              <a:buFont typeface="+mj-lt"/>
              <a:buAutoNum type="arabicPeriod"/>
            </a:pPr>
            <a:r>
              <a:rPr lang="nl-NL" sz="2400" dirty="0">
                <a:solidFill>
                  <a:prstClr val="black"/>
                </a:solidFill>
                <a:latin typeface="+mj-lt"/>
              </a:rPr>
              <a:t>Relatie met omgevingsvisie</a:t>
            </a:r>
          </a:p>
          <a:p>
            <a:pPr marL="514350" lvl="0" indent="-514350">
              <a:buFont typeface="+mj-lt"/>
              <a:buAutoNum type="arabicPeriod"/>
            </a:pPr>
            <a:r>
              <a:rPr lang="nl-NL" sz="2400" dirty="0">
                <a:solidFill>
                  <a:prstClr val="black"/>
                </a:solidFill>
                <a:latin typeface="+mj-lt"/>
              </a:rPr>
              <a:t>Welzijn</a:t>
            </a:r>
          </a:p>
          <a:p>
            <a:endParaRPr lang="en-US" sz="2400" dirty="0"/>
          </a:p>
        </p:txBody>
      </p:sp>
    </p:spTree>
    <p:extLst>
      <p:ext uri="{BB962C8B-B14F-4D97-AF65-F5344CB8AC3E}">
        <p14:creationId xmlns:p14="http://schemas.microsoft.com/office/powerpoint/2010/main" val="17022866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1557A916-FDD1-44A1-A7A1-70009FD6B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90F5D1E7-9590-452B-8EB8-FC9B0E5EC99C}"/>
              </a:ext>
            </a:extLst>
          </p:cNvPr>
          <p:cNvSpPr>
            <a:spLocks noGrp="1"/>
          </p:cNvSpPr>
          <p:nvPr>
            <p:ph type="title"/>
          </p:nvPr>
        </p:nvSpPr>
        <p:spPr>
          <a:xfrm>
            <a:off x="8006084" y="446225"/>
            <a:ext cx="3689091" cy="1960157"/>
          </a:xfrm>
        </p:spPr>
        <p:txBody>
          <a:bodyPr>
            <a:normAutofit/>
          </a:bodyPr>
          <a:lstStyle/>
          <a:p>
            <a:r>
              <a:rPr lang="nl-NL" sz="4800" b="1" dirty="0"/>
              <a:t>Inleiding        </a:t>
            </a:r>
            <a:r>
              <a:rPr lang="nl-NL" sz="2400" dirty="0">
                <a:latin typeface="+mn-lt"/>
              </a:rPr>
              <a:t>Wat is biodiversiteit</a:t>
            </a:r>
          </a:p>
        </p:txBody>
      </p:sp>
      <p:pic>
        <p:nvPicPr>
          <p:cNvPr id="5122" name="Picture 2" descr="Beautiful cute beech marten, forest animal, Martes foina. Beautiful cute beech marten, forest animal, Martes foina, Stone marten, detail portrait. Small predator with the tree trunk near forest. Czech republic, europe. stone marten stock pictures, royalty-free photos &amp; images">
            <a:extLst>
              <a:ext uri="{FF2B5EF4-FFF2-40B4-BE49-F238E27FC236}">
                <a16:creationId xmlns:a16="http://schemas.microsoft.com/office/drawing/2014/main" id="{69102CE8-4F32-4928-98FD-D17B2B24EE1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960" r="20666" b="-1"/>
          <a:stretch/>
        </p:blipFill>
        <p:spPr bwMode="auto">
          <a:xfrm>
            <a:off x="20" y="10"/>
            <a:ext cx="7743929" cy="6857990"/>
          </a:xfrm>
          <a:custGeom>
            <a:avLst/>
            <a:gdLst/>
            <a:ahLst/>
            <a:cxnLst/>
            <a:rect l="l" t="t" r="r" b="b"/>
            <a:pathLst>
              <a:path w="7743949" h="6858000">
                <a:moveTo>
                  <a:pt x="956085" y="2071857"/>
                </a:moveTo>
                <a:cubicBezTo>
                  <a:pt x="956085" y="2071857"/>
                  <a:pt x="956085" y="2071857"/>
                  <a:pt x="4999548" y="2071857"/>
                </a:cubicBezTo>
                <a:cubicBezTo>
                  <a:pt x="5252811" y="2071857"/>
                  <a:pt x="5497339" y="2211072"/>
                  <a:pt x="5619604" y="2437296"/>
                </a:cubicBezTo>
                <a:cubicBezTo>
                  <a:pt x="5619604" y="2437296"/>
                  <a:pt x="5619604" y="2437296"/>
                  <a:pt x="7645701" y="5926372"/>
                </a:cubicBezTo>
                <a:cubicBezTo>
                  <a:pt x="7776699" y="6143896"/>
                  <a:pt x="7776699" y="6422327"/>
                  <a:pt x="7645701" y="6639850"/>
                </a:cubicBezTo>
                <a:cubicBezTo>
                  <a:pt x="7645701" y="6639850"/>
                  <a:pt x="7645701" y="6639850"/>
                  <a:pt x="7538856" y="6823844"/>
                </a:cubicBezTo>
                <a:lnTo>
                  <a:pt x="7519022" y="6858000"/>
                </a:lnTo>
                <a:lnTo>
                  <a:pt x="0" y="6858000"/>
                </a:lnTo>
                <a:lnTo>
                  <a:pt x="0" y="3003362"/>
                </a:lnTo>
                <a:lnTo>
                  <a:pt x="144017" y="2754282"/>
                </a:lnTo>
                <a:cubicBezTo>
                  <a:pt x="203181" y="2651956"/>
                  <a:pt x="264254" y="2546330"/>
                  <a:pt x="327296" y="2437296"/>
                </a:cubicBezTo>
                <a:cubicBezTo>
                  <a:pt x="458294" y="2211072"/>
                  <a:pt x="694090" y="2071857"/>
                  <a:pt x="956085" y="2071857"/>
                </a:cubicBezTo>
                <a:close/>
                <a:moveTo>
                  <a:pt x="6281397" y="1163923"/>
                </a:moveTo>
                <a:cubicBezTo>
                  <a:pt x="6281397" y="1163923"/>
                  <a:pt x="6281397" y="1163923"/>
                  <a:pt x="7148441" y="1163923"/>
                </a:cubicBezTo>
                <a:cubicBezTo>
                  <a:pt x="7202749" y="1163923"/>
                  <a:pt x="7255183" y="1193775"/>
                  <a:pt x="7281401" y="1242285"/>
                </a:cubicBezTo>
                <a:cubicBezTo>
                  <a:pt x="7281401" y="1242285"/>
                  <a:pt x="7281401" y="1242285"/>
                  <a:pt x="7715859" y="1990451"/>
                </a:cubicBezTo>
                <a:cubicBezTo>
                  <a:pt x="7743949" y="2037095"/>
                  <a:pt x="7743949" y="2096799"/>
                  <a:pt x="7715859" y="2143443"/>
                </a:cubicBezTo>
                <a:cubicBezTo>
                  <a:pt x="7715859" y="2143443"/>
                  <a:pt x="7715859" y="2143443"/>
                  <a:pt x="7281401" y="2891610"/>
                </a:cubicBezTo>
                <a:cubicBezTo>
                  <a:pt x="7255183" y="2940119"/>
                  <a:pt x="7202749" y="2969971"/>
                  <a:pt x="7148441" y="2969971"/>
                </a:cubicBezTo>
                <a:cubicBezTo>
                  <a:pt x="7148441" y="2969971"/>
                  <a:pt x="7148441" y="2969971"/>
                  <a:pt x="6281397" y="2969971"/>
                </a:cubicBezTo>
                <a:cubicBezTo>
                  <a:pt x="6225217" y="2969971"/>
                  <a:pt x="6174655" y="2940119"/>
                  <a:pt x="6146565" y="2891610"/>
                </a:cubicBezTo>
                <a:cubicBezTo>
                  <a:pt x="6146565" y="2891610"/>
                  <a:pt x="6146565" y="2891610"/>
                  <a:pt x="5713979" y="2143443"/>
                </a:cubicBezTo>
                <a:cubicBezTo>
                  <a:pt x="5685889" y="2096799"/>
                  <a:pt x="5685889" y="2037095"/>
                  <a:pt x="5713979" y="1990451"/>
                </a:cubicBezTo>
                <a:cubicBezTo>
                  <a:pt x="5713979" y="1990451"/>
                  <a:pt x="5713979" y="1990451"/>
                  <a:pt x="6146565" y="1242285"/>
                </a:cubicBezTo>
                <a:cubicBezTo>
                  <a:pt x="6174655" y="1193775"/>
                  <a:pt x="6225217" y="1163923"/>
                  <a:pt x="6281397" y="1163923"/>
                </a:cubicBezTo>
                <a:close/>
                <a:moveTo>
                  <a:pt x="0" y="0"/>
                </a:moveTo>
                <a:lnTo>
                  <a:pt x="6600525" y="0"/>
                </a:lnTo>
                <a:lnTo>
                  <a:pt x="6486618" y="196155"/>
                </a:lnTo>
                <a:cubicBezTo>
                  <a:pt x="6261242" y="584267"/>
                  <a:pt x="5994130" y="1044253"/>
                  <a:pt x="5677553" y="1589421"/>
                </a:cubicBezTo>
                <a:cubicBezTo>
                  <a:pt x="5555288" y="1815646"/>
                  <a:pt x="5310759" y="1954861"/>
                  <a:pt x="5057496" y="1954861"/>
                </a:cubicBezTo>
                <a:cubicBezTo>
                  <a:pt x="5057496" y="1954861"/>
                  <a:pt x="5057496" y="1954861"/>
                  <a:pt x="1014033" y="1954861"/>
                </a:cubicBezTo>
                <a:cubicBezTo>
                  <a:pt x="752038" y="1954861"/>
                  <a:pt x="516243" y="1815646"/>
                  <a:pt x="385244" y="1589421"/>
                </a:cubicBezTo>
                <a:cubicBezTo>
                  <a:pt x="385244" y="1589421"/>
                  <a:pt x="385244" y="1589421"/>
                  <a:pt x="69234" y="1042874"/>
                </a:cubicBezTo>
                <a:lnTo>
                  <a:pt x="0" y="923133"/>
                </a:lnTo>
                <a:close/>
              </a:path>
            </a:pathLst>
          </a:custGeom>
          <a:noFill/>
          <a:extLst>
            <a:ext uri="{909E8E84-426E-40DD-AFC4-6F175D3DCCD1}">
              <a14:hiddenFill xmlns:a14="http://schemas.microsoft.com/office/drawing/2010/main">
                <a:solidFill>
                  <a:srgbClr val="FFFFFF"/>
                </a:solidFill>
              </a14:hiddenFill>
            </a:ext>
          </a:extLst>
        </p:spPr>
      </p:pic>
      <p:sp>
        <p:nvSpPr>
          <p:cNvPr id="5126" name="Content Placeholder 5125">
            <a:extLst>
              <a:ext uri="{FF2B5EF4-FFF2-40B4-BE49-F238E27FC236}">
                <a16:creationId xmlns:a16="http://schemas.microsoft.com/office/drawing/2014/main" id="{8A5C37BE-F3F7-4B42-9440-FB9E3FC3FC27}"/>
              </a:ext>
            </a:extLst>
          </p:cNvPr>
          <p:cNvSpPr>
            <a:spLocks noGrp="1"/>
          </p:cNvSpPr>
          <p:nvPr>
            <p:ph idx="1"/>
          </p:nvPr>
        </p:nvSpPr>
        <p:spPr>
          <a:xfrm>
            <a:off x="8123429" y="2256104"/>
            <a:ext cx="3689091" cy="2449246"/>
          </a:xfrm>
        </p:spPr>
        <p:txBody>
          <a:bodyPr>
            <a:normAutofit/>
          </a:bodyPr>
          <a:lstStyle/>
          <a:p>
            <a:pPr marL="0" indent="0">
              <a:buNone/>
            </a:pPr>
            <a:endParaRPr lang="nl-NL" sz="2400" dirty="0"/>
          </a:p>
          <a:p>
            <a:pPr marL="0" indent="0">
              <a:buNone/>
            </a:pPr>
            <a:endParaRPr lang="nl-NL" sz="2400" dirty="0"/>
          </a:p>
          <a:p>
            <a:pPr marL="0" indent="0">
              <a:buNone/>
            </a:pPr>
            <a:r>
              <a:rPr lang="nl-NL" sz="2400" dirty="0"/>
              <a:t>Kort filmpje nummer 1</a:t>
            </a:r>
            <a:br>
              <a:rPr lang="nl-NL" sz="2400" dirty="0"/>
            </a:br>
            <a:r>
              <a:rPr lang="nl-NL" sz="2400" dirty="0"/>
              <a:t> </a:t>
            </a:r>
            <a:r>
              <a:rPr lang="nl-NL" sz="2400" dirty="0">
                <a:hlinkClick r:id="rId3"/>
              </a:rPr>
              <a:t>https://www.youtube.com/watch?v=1v-H6Wm_eB0</a:t>
            </a:r>
            <a:endParaRPr lang="nl-NL" sz="2400" dirty="0"/>
          </a:p>
          <a:p>
            <a:pPr marL="0" indent="0">
              <a:buNone/>
            </a:pPr>
            <a:endParaRPr lang="nl-NL" sz="2400" dirty="0"/>
          </a:p>
          <a:p>
            <a:endParaRPr lang="en-US" sz="2400" dirty="0"/>
          </a:p>
        </p:txBody>
      </p:sp>
    </p:spTree>
    <p:extLst>
      <p:ext uri="{BB962C8B-B14F-4D97-AF65-F5344CB8AC3E}">
        <p14:creationId xmlns:p14="http://schemas.microsoft.com/office/powerpoint/2010/main" val="6387319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557A916-FDD1-44A1-A7A1-70009FD6B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0858A850-24FF-4514-B099-7814E0CEE4A2}"/>
              </a:ext>
            </a:extLst>
          </p:cNvPr>
          <p:cNvSpPr>
            <a:spLocks noGrp="1"/>
          </p:cNvSpPr>
          <p:nvPr>
            <p:ph type="title"/>
          </p:nvPr>
        </p:nvSpPr>
        <p:spPr>
          <a:xfrm>
            <a:off x="8006084" y="128959"/>
            <a:ext cx="3689091" cy="1960157"/>
          </a:xfrm>
        </p:spPr>
        <p:txBody>
          <a:bodyPr>
            <a:normAutofit/>
          </a:bodyPr>
          <a:lstStyle/>
          <a:p>
            <a:r>
              <a:rPr lang="nl-NL" sz="4800" b="1" dirty="0"/>
              <a:t>Inleiding        </a:t>
            </a:r>
            <a:r>
              <a:rPr lang="nl-NL" sz="2400" dirty="0">
                <a:latin typeface="+mn-lt"/>
              </a:rPr>
              <a:t>Wat is biodiversiteit</a:t>
            </a:r>
            <a:br>
              <a:rPr lang="nl-NL" sz="2400" dirty="0">
                <a:latin typeface="+mn-lt"/>
              </a:rPr>
            </a:br>
            <a:r>
              <a:rPr lang="nl-NL" sz="2400" dirty="0">
                <a:latin typeface="+mn-lt"/>
              </a:rPr>
              <a:t>(soortenrijkdom)</a:t>
            </a:r>
          </a:p>
        </p:txBody>
      </p:sp>
      <p:pic>
        <p:nvPicPr>
          <p:cNvPr id="4" name="Tijdelijke aanduiding voor inhoud 3">
            <a:extLst>
              <a:ext uri="{FF2B5EF4-FFF2-40B4-BE49-F238E27FC236}">
                <a16:creationId xmlns:a16="http://schemas.microsoft.com/office/drawing/2014/main" id="{D1B07668-92AD-4A1C-A261-68BD2D4E9143}"/>
              </a:ext>
            </a:extLst>
          </p:cNvPr>
          <p:cNvPicPr>
            <a:picLocks noChangeAspect="1"/>
          </p:cNvPicPr>
          <p:nvPr/>
        </p:nvPicPr>
        <p:blipFill rotWithShape="1">
          <a:blip r:embed="rId2"/>
          <a:srcRect l="2796" r="12516"/>
          <a:stretch/>
        </p:blipFill>
        <p:spPr>
          <a:xfrm>
            <a:off x="20" y="10"/>
            <a:ext cx="7743929" cy="6857990"/>
          </a:xfrm>
          <a:custGeom>
            <a:avLst/>
            <a:gdLst/>
            <a:ahLst/>
            <a:cxnLst/>
            <a:rect l="l" t="t" r="r" b="b"/>
            <a:pathLst>
              <a:path w="7743949" h="6858000">
                <a:moveTo>
                  <a:pt x="956085" y="2071857"/>
                </a:moveTo>
                <a:cubicBezTo>
                  <a:pt x="956085" y="2071857"/>
                  <a:pt x="956085" y="2071857"/>
                  <a:pt x="4999548" y="2071857"/>
                </a:cubicBezTo>
                <a:cubicBezTo>
                  <a:pt x="5252811" y="2071857"/>
                  <a:pt x="5497339" y="2211072"/>
                  <a:pt x="5619604" y="2437296"/>
                </a:cubicBezTo>
                <a:cubicBezTo>
                  <a:pt x="5619604" y="2437296"/>
                  <a:pt x="5619604" y="2437296"/>
                  <a:pt x="7645701" y="5926372"/>
                </a:cubicBezTo>
                <a:cubicBezTo>
                  <a:pt x="7776699" y="6143896"/>
                  <a:pt x="7776699" y="6422327"/>
                  <a:pt x="7645701" y="6639850"/>
                </a:cubicBezTo>
                <a:cubicBezTo>
                  <a:pt x="7645701" y="6639850"/>
                  <a:pt x="7645701" y="6639850"/>
                  <a:pt x="7538856" y="6823844"/>
                </a:cubicBezTo>
                <a:lnTo>
                  <a:pt x="7519022" y="6858000"/>
                </a:lnTo>
                <a:lnTo>
                  <a:pt x="0" y="6858000"/>
                </a:lnTo>
                <a:lnTo>
                  <a:pt x="0" y="3003362"/>
                </a:lnTo>
                <a:lnTo>
                  <a:pt x="144017" y="2754282"/>
                </a:lnTo>
                <a:cubicBezTo>
                  <a:pt x="203181" y="2651956"/>
                  <a:pt x="264254" y="2546330"/>
                  <a:pt x="327296" y="2437296"/>
                </a:cubicBezTo>
                <a:cubicBezTo>
                  <a:pt x="458294" y="2211072"/>
                  <a:pt x="694090" y="2071857"/>
                  <a:pt x="956085" y="2071857"/>
                </a:cubicBezTo>
                <a:close/>
                <a:moveTo>
                  <a:pt x="6281397" y="1163923"/>
                </a:moveTo>
                <a:cubicBezTo>
                  <a:pt x="6281397" y="1163923"/>
                  <a:pt x="6281397" y="1163923"/>
                  <a:pt x="7148441" y="1163923"/>
                </a:cubicBezTo>
                <a:cubicBezTo>
                  <a:pt x="7202749" y="1163923"/>
                  <a:pt x="7255183" y="1193775"/>
                  <a:pt x="7281401" y="1242285"/>
                </a:cubicBezTo>
                <a:cubicBezTo>
                  <a:pt x="7281401" y="1242285"/>
                  <a:pt x="7281401" y="1242285"/>
                  <a:pt x="7715859" y="1990451"/>
                </a:cubicBezTo>
                <a:cubicBezTo>
                  <a:pt x="7743949" y="2037095"/>
                  <a:pt x="7743949" y="2096799"/>
                  <a:pt x="7715859" y="2143443"/>
                </a:cubicBezTo>
                <a:cubicBezTo>
                  <a:pt x="7715859" y="2143443"/>
                  <a:pt x="7715859" y="2143443"/>
                  <a:pt x="7281401" y="2891610"/>
                </a:cubicBezTo>
                <a:cubicBezTo>
                  <a:pt x="7255183" y="2940119"/>
                  <a:pt x="7202749" y="2969971"/>
                  <a:pt x="7148441" y="2969971"/>
                </a:cubicBezTo>
                <a:cubicBezTo>
                  <a:pt x="7148441" y="2969971"/>
                  <a:pt x="7148441" y="2969971"/>
                  <a:pt x="6281397" y="2969971"/>
                </a:cubicBezTo>
                <a:cubicBezTo>
                  <a:pt x="6225217" y="2969971"/>
                  <a:pt x="6174655" y="2940119"/>
                  <a:pt x="6146565" y="2891610"/>
                </a:cubicBezTo>
                <a:cubicBezTo>
                  <a:pt x="6146565" y="2891610"/>
                  <a:pt x="6146565" y="2891610"/>
                  <a:pt x="5713979" y="2143443"/>
                </a:cubicBezTo>
                <a:cubicBezTo>
                  <a:pt x="5685889" y="2096799"/>
                  <a:pt x="5685889" y="2037095"/>
                  <a:pt x="5713979" y="1990451"/>
                </a:cubicBezTo>
                <a:cubicBezTo>
                  <a:pt x="5713979" y="1990451"/>
                  <a:pt x="5713979" y="1990451"/>
                  <a:pt x="6146565" y="1242285"/>
                </a:cubicBezTo>
                <a:cubicBezTo>
                  <a:pt x="6174655" y="1193775"/>
                  <a:pt x="6225217" y="1163923"/>
                  <a:pt x="6281397" y="1163923"/>
                </a:cubicBezTo>
                <a:close/>
                <a:moveTo>
                  <a:pt x="0" y="0"/>
                </a:moveTo>
                <a:lnTo>
                  <a:pt x="6600525" y="0"/>
                </a:lnTo>
                <a:lnTo>
                  <a:pt x="6486618" y="196155"/>
                </a:lnTo>
                <a:cubicBezTo>
                  <a:pt x="6261242" y="584267"/>
                  <a:pt x="5994130" y="1044253"/>
                  <a:pt x="5677553" y="1589421"/>
                </a:cubicBezTo>
                <a:cubicBezTo>
                  <a:pt x="5555288" y="1815646"/>
                  <a:pt x="5310759" y="1954861"/>
                  <a:pt x="5057496" y="1954861"/>
                </a:cubicBezTo>
                <a:cubicBezTo>
                  <a:pt x="5057496" y="1954861"/>
                  <a:pt x="5057496" y="1954861"/>
                  <a:pt x="1014033" y="1954861"/>
                </a:cubicBezTo>
                <a:cubicBezTo>
                  <a:pt x="752038" y="1954861"/>
                  <a:pt x="516243" y="1815646"/>
                  <a:pt x="385244" y="1589421"/>
                </a:cubicBezTo>
                <a:cubicBezTo>
                  <a:pt x="385244" y="1589421"/>
                  <a:pt x="385244" y="1589421"/>
                  <a:pt x="69234" y="1042874"/>
                </a:cubicBezTo>
                <a:lnTo>
                  <a:pt x="0" y="923133"/>
                </a:lnTo>
                <a:close/>
              </a:path>
            </a:pathLst>
          </a:custGeom>
        </p:spPr>
      </p:pic>
      <p:sp>
        <p:nvSpPr>
          <p:cNvPr id="8" name="Content Placeholder 7">
            <a:extLst>
              <a:ext uri="{FF2B5EF4-FFF2-40B4-BE49-F238E27FC236}">
                <a16:creationId xmlns:a16="http://schemas.microsoft.com/office/drawing/2014/main" id="{3C0F158D-60F6-45FC-A7F6-927CD98057CE}"/>
              </a:ext>
            </a:extLst>
          </p:cNvPr>
          <p:cNvSpPr>
            <a:spLocks noGrp="1"/>
          </p:cNvSpPr>
          <p:nvPr>
            <p:ph idx="1"/>
          </p:nvPr>
        </p:nvSpPr>
        <p:spPr>
          <a:xfrm>
            <a:off x="7025008" y="2915113"/>
            <a:ext cx="5166992" cy="3707544"/>
          </a:xfrm>
        </p:spPr>
        <p:txBody>
          <a:bodyPr>
            <a:normAutofit/>
          </a:bodyPr>
          <a:lstStyle/>
          <a:p>
            <a:pPr marL="0" lvl="0" indent="0">
              <a:lnSpc>
                <a:spcPct val="100000"/>
              </a:lnSpc>
              <a:spcBef>
                <a:spcPts val="0"/>
              </a:spcBef>
              <a:buNone/>
            </a:pPr>
            <a:r>
              <a:rPr lang="nl-NL" sz="2400" dirty="0">
                <a:solidFill>
                  <a:prstClr val="black"/>
                </a:solidFill>
                <a:latin typeface="+mj-lt"/>
              </a:rPr>
              <a:t>Biodiversiteit is afhankelijk van:</a:t>
            </a:r>
            <a:br>
              <a:rPr lang="nl-NL" sz="2400" dirty="0">
                <a:solidFill>
                  <a:prstClr val="black"/>
                </a:solidFill>
                <a:latin typeface="+mj-lt"/>
              </a:rPr>
            </a:br>
            <a:endParaRPr lang="nl-NL" sz="2400" dirty="0">
              <a:solidFill>
                <a:prstClr val="black"/>
              </a:solidFill>
              <a:latin typeface="+mj-lt"/>
            </a:endParaRPr>
          </a:p>
          <a:p>
            <a:pPr>
              <a:lnSpc>
                <a:spcPct val="100000"/>
              </a:lnSpc>
              <a:spcBef>
                <a:spcPts val="0"/>
              </a:spcBef>
            </a:pPr>
            <a:r>
              <a:rPr lang="nl-NL" sz="2400" dirty="0">
                <a:solidFill>
                  <a:prstClr val="black"/>
                </a:solidFill>
                <a:latin typeface="+mj-lt"/>
              </a:rPr>
              <a:t>klimaatzone</a:t>
            </a:r>
          </a:p>
          <a:p>
            <a:pPr>
              <a:lnSpc>
                <a:spcPct val="100000"/>
              </a:lnSpc>
              <a:spcBef>
                <a:spcPts val="0"/>
              </a:spcBef>
            </a:pPr>
            <a:r>
              <a:rPr lang="nl-NL" sz="2400" dirty="0">
                <a:solidFill>
                  <a:prstClr val="black"/>
                </a:solidFill>
                <a:latin typeface="+mj-lt"/>
              </a:rPr>
              <a:t>luchtkwaliteit</a:t>
            </a:r>
          </a:p>
          <a:p>
            <a:pPr>
              <a:lnSpc>
                <a:spcPct val="100000"/>
              </a:lnSpc>
              <a:spcBef>
                <a:spcPts val="0"/>
              </a:spcBef>
            </a:pPr>
            <a:r>
              <a:rPr lang="nl-NL" sz="2400" dirty="0">
                <a:solidFill>
                  <a:prstClr val="black"/>
                </a:solidFill>
                <a:latin typeface="+mj-lt"/>
              </a:rPr>
              <a:t>Bodemkwaliteit en waterhuishouding</a:t>
            </a:r>
          </a:p>
          <a:p>
            <a:pPr>
              <a:lnSpc>
                <a:spcPct val="100000"/>
              </a:lnSpc>
              <a:spcBef>
                <a:spcPts val="0"/>
              </a:spcBef>
            </a:pPr>
            <a:r>
              <a:rPr lang="nl-NL" sz="2400" dirty="0">
                <a:solidFill>
                  <a:prstClr val="black"/>
                </a:solidFill>
                <a:latin typeface="+mj-lt"/>
              </a:rPr>
              <a:t>afwisseling/gradiënten (overgangen)</a:t>
            </a:r>
          </a:p>
          <a:p>
            <a:pPr marL="0" lvl="0" indent="0">
              <a:lnSpc>
                <a:spcPct val="100000"/>
              </a:lnSpc>
              <a:spcBef>
                <a:spcPts val="0"/>
              </a:spcBef>
              <a:buNone/>
            </a:pPr>
            <a:endParaRPr lang="nl-NL" sz="2400" dirty="0">
              <a:solidFill>
                <a:prstClr val="black"/>
              </a:solidFill>
              <a:latin typeface="+mj-lt"/>
            </a:endParaRPr>
          </a:p>
          <a:p>
            <a:endParaRPr lang="en-US" sz="2400" dirty="0"/>
          </a:p>
        </p:txBody>
      </p:sp>
    </p:spTree>
    <p:extLst>
      <p:ext uri="{BB962C8B-B14F-4D97-AF65-F5344CB8AC3E}">
        <p14:creationId xmlns:p14="http://schemas.microsoft.com/office/powerpoint/2010/main" val="2071633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9D3D43-953D-4CFA-B0F7-CD6BCC4747A2}"/>
              </a:ext>
            </a:extLst>
          </p:cNvPr>
          <p:cNvSpPr>
            <a:spLocks noGrp="1"/>
          </p:cNvSpPr>
          <p:nvPr>
            <p:ph type="title"/>
          </p:nvPr>
        </p:nvSpPr>
        <p:spPr>
          <a:xfrm>
            <a:off x="457200" y="317500"/>
            <a:ext cx="10515600" cy="1325563"/>
          </a:xfrm>
        </p:spPr>
        <p:txBody>
          <a:bodyPr>
            <a:normAutofit/>
          </a:bodyPr>
          <a:lstStyle/>
          <a:p>
            <a:r>
              <a:rPr lang="nl-NL" sz="4800" b="1" dirty="0"/>
              <a:t>Inleiding</a:t>
            </a:r>
          </a:p>
        </p:txBody>
      </p:sp>
      <p:pic>
        <p:nvPicPr>
          <p:cNvPr id="4" name="Tijdelijke aanduiding voor inhoud 3">
            <a:extLst>
              <a:ext uri="{FF2B5EF4-FFF2-40B4-BE49-F238E27FC236}">
                <a16:creationId xmlns:a16="http://schemas.microsoft.com/office/drawing/2014/main" id="{43BDCDDD-B5DA-473B-B2A9-5C2A47DC35DF}"/>
              </a:ext>
            </a:extLst>
          </p:cNvPr>
          <p:cNvPicPr>
            <a:picLocks noGrp="1" noChangeAspect="1"/>
          </p:cNvPicPr>
          <p:nvPr>
            <p:ph idx="1"/>
          </p:nvPr>
        </p:nvPicPr>
        <p:blipFill>
          <a:blip r:embed="rId2"/>
          <a:stretch>
            <a:fillRect/>
          </a:stretch>
        </p:blipFill>
        <p:spPr>
          <a:xfrm>
            <a:off x="3596231" y="721895"/>
            <a:ext cx="8323053" cy="6136105"/>
          </a:xfrm>
          <a:prstGeom prst="rect">
            <a:avLst/>
          </a:prstGeom>
        </p:spPr>
      </p:pic>
      <p:sp>
        <p:nvSpPr>
          <p:cNvPr id="5" name="Tekstvak 4">
            <a:extLst>
              <a:ext uri="{FF2B5EF4-FFF2-40B4-BE49-F238E27FC236}">
                <a16:creationId xmlns:a16="http://schemas.microsoft.com/office/drawing/2014/main" id="{0EC90DD4-C11F-4038-96FC-BB5D841CFFBF}"/>
              </a:ext>
            </a:extLst>
          </p:cNvPr>
          <p:cNvSpPr txBox="1"/>
          <p:nvPr/>
        </p:nvSpPr>
        <p:spPr>
          <a:xfrm>
            <a:off x="457200" y="1585793"/>
            <a:ext cx="3247940" cy="461665"/>
          </a:xfrm>
          <a:prstGeom prst="rect">
            <a:avLst/>
          </a:prstGeom>
          <a:noFill/>
        </p:spPr>
        <p:txBody>
          <a:bodyPr wrap="none" rtlCol="0">
            <a:spAutoFit/>
          </a:bodyPr>
          <a:lstStyle/>
          <a:p>
            <a:r>
              <a:rPr lang="nl-NL" sz="2400" dirty="0"/>
              <a:t>Belang van biodiversiteit</a:t>
            </a:r>
          </a:p>
        </p:txBody>
      </p:sp>
    </p:spTree>
    <p:extLst>
      <p:ext uri="{BB962C8B-B14F-4D97-AF65-F5344CB8AC3E}">
        <p14:creationId xmlns:p14="http://schemas.microsoft.com/office/powerpoint/2010/main" val="7637931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1557A916-FDD1-44A1-A7A1-70009FD6B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4B2BF389-D31F-42BC-AD19-E3D2D9647A17}"/>
              </a:ext>
            </a:extLst>
          </p:cNvPr>
          <p:cNvSpPr>
            <a:spLocks noGrp="1"/>
          </p:cNvSpPr>
          <p:nvPr>
            <p:ph type="title"/>
          </p:nvPr>
        </p:nvSpPr>
        <p:spPr>
          <a:xfrm>
            <a:off x="8006085" y="0"/>
            <a:ext cx="2977348" cy="1960157"/>
          </a:xfrm>
        </p:spPr>
        <p:txBody>
          <a:bodyPr>
            <a:normAutofit/>
          </a:bodyPr>
          <a:lstStyle/>
          <a:p>
            <a:r>
              <a:rPr lang="nl-NL" sz="4800" b="1" dirty="0"/>
              <a:t>Rol van de gemeente</a:t>
            </a:r>
            <a:endParaRPr lang="nl-NL" sz="2400" dirty="0"/>
          </a:p>
        </p:txBody>
      </p:sp>
      <p:pic>
        <p:nvPicPr>
          <p:cNvPr id="12290" name="Picture 2" descr="Blackberries, Bramble, Berries, Fresh, Fresh Berries">
            <a:extLst>
              <a:ext uri="{FF2B5EF4-FFF2-40B4-BE49-F238E27FC236}">
                <a16:creationId xmlns:a16="http://schemas.microsoft.com/office/drawing/2014/main" id="{B21E81ED-0540-49E4-9B63-5626638639A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586" r="20826" b="1"/>
          <a:stretch/>
        </p:blipFill>
        <p:spPr bwMode="auto">
          <a:xfrm>
            <a:off x="20" y="10"/>
            <a:ext cx="7743929" cy="6857990"/>
          </a:xfrm>
          <a:custGeom>
            <a:avLst/>
            <a:gdLst/>
            <a:ahLst/>
            <a:cxnLst/>
            <a:rect l="l" t="t" r="r" b="b"/>
            <a:pathLst>
              <a:path w="7743949" h="6858000">
                <a:moveTo>
                  <a:pt x="956085" y="2071857"/>
                </a:moveTo>
                <a:cubicBezTo>
                  <a:pt x="956085" y="2071857"/>
                  <a:pt x="956085" y="2071857"/>
                  <a:pt x="4999548" y="2071857"/>
                </a:cubicBezTo>
                <a:cubicBezTo>
                  <a:pt x="5252811" y="2071857"/>
                  <a:pt x="5497339" y="2211072"/>
                  <a:pt x="5619604" y="2437296"/>
                </a:cubicBezTo>
                <a:cubicBezTo>
                  <a:pt x="5619604" y="2437296"/>
                  <a:pt x="5619604" y="2437296"/>
                  <a:pt x="7645701" y="5926372"/>
                </a:cubicBezTo>
                <a:cubicBezTo>
                  <a:pt x="7776699" y="6143896"/>
                  <a:pt x="7776699" y="6422327"/>
                  <a:pt x="7645701" y="6639850"/>
                </a:cubicBezTo>
                <a:cubicBezTo>
                  <a:pt x="7645701" y="6639850"/>
                  <a:pt x="7645701" y="6639850"/>
                  <a:pt x="7538856" y="6823844"/>
                </a:cubicBezTo>
                <a:lnTo>
                  <a:pt x="7519022" y="6858000"/>
                </a:lnTo>
                <a:lnTo>
                  <a:pt x="0" y="6858000"/>
                </a:lnTo>
                <a:lnTo>
                  <a:pt x="0" y="3003362"/>
                </a:lnTo>
                <a:lnTo>
                  <a:pt x="144017" y="2754282"/>
                </a:lnTo>
                <a:cubicBezTo>
                  <a:pt x="203181" y="2651956"/>
                  <a:pt x="264254" y="2546330"/>
                  <a:pt x="327296" y="2437296"/>
                </a:cubicBezTo>
                <a:cubicBezTo>
                  <a:pt x="458294" y="2211072"/>
                  <a:pt x="694090" y="2071857"/>
                  <a:pt x="956085" y="2071857"/>
                </a:cubicBezTo>
                <a:close/>
                <a:moveTo>
                  <a:pt x="6281397" y="1163923"/>
                </a:moveTo>
                <a:cubicBezTo>
                  <a:pt x="6281397" y="1163923"/>
                  <a:pt x="6281397" y="1163923"/>
                  <a:pt x="7148441" y="1163923"/>
                </a:cubicBezTo>
                <a:cubicBezTo>
                  <a:pt x="7202749" y="1163923"/>
                  <a:pt x="7255183" y="1193775"/>
                  <a:pt x="7281401" y="1242285"/>
                </a:cubicBezTo>
                <a:cubicBezTo>
                  <a:pt x="7281401" y="1242285"/>
                  <a:pt x="7281401" y="1242285"/>
                  <a:pt x="7715859" y="1990451"/>
                </a:cubicBezTo>
                <a:cubicBezTo>
                  <a:pt x="7743949" y="2037095"/>
                  <a:pt x="7743949" y="2096799"/>
                  <a:pt x="7715859" y="2143443"/>
                </a:cubicBezTo>
                <a:cubicBezTo>
                  <a:pt x="7715859" y="2143443"/>
                  <a:pt x="7715859" y="2143443"/>
                  <a:pt x="7281401" y="2891610"/>
                </a:cubicBezTo>
                <a:cubicBezTo>
                  <a:pt x="7255183" y="2940119"/>
                  <a:pt x="7202749" y="2969971"/>
                  <a:pt x="7148441" y="2969971"/>
                </a:cubicBezTo>
                <a:cubicBezTo>
                  <a:pt x="7148441" y="2969971"/>
                  <a:pt x="7148441" y="2969971"/>
                  <a:pt x="6281397" y="2969971"/>
                </a:cubicBezTo>
                <a:cubicBezTo>
                  <a:pt x="6225217" y="2969971"/>
                  <a:pt x="6174655" y="2940119"/>
                  <a:pt x="6146565" y="2891610"/>
                </a:cubicBezTo>
                <a:cubicBezTo>
                  <a:pt x="6146565" y="2891610"/>
                  <a:pt x="6146565" y="2891610"/>
                  <a:pt x="5713979" y="2143443"/>
                </a:cubicBezTo>
                <a:cubicBezTo>
                  <a:pt x="5685889" y="2096799"/>
                  <a:pt x="5685889" y="2037095"/>
                  <a:pt x="5713979" y="1990451"/>
                </a:cubicBezTo>
                <a:cubicBezTo>
                  <a:pt x="5713979" y="1990451"/>
                  <a:pt x="5713979" y="1990451"/>
                  <a:pt x="6146565" y="1242285"/>
                </a:cubicBezTo>
                <a:cubicBezTo>
                  <a:pt x="6174655" y="1193775"/>
                  <a:pt x="6225217" y="1163923"/>
                  <a:pt x="6281397" y="1163923"/>
                </a:cubicBezTo>
                <a:close/>
                <a:moveTo>
                  <a:pt x="0" y="0"/>
                </a:moveTo>
                <a:lnTo>
                  <a:pt x="6600525" y="0"/>
                </a:lnTo>
                <a:lnTo>
                  <a:pt x="6486618" y="196155"/>
                </a:lnTo>
                <a:cubicBezTo>
                  <a:pt x="6261242" y="584267"/>
                  <a:pt x="5994130" y="1044253"/>
                  <a:pt x="5677553" y="1589421"/>
                </a:cubicBezTo>
                <a:cubicBezTo>
                  <a:pt x="5555288" y="1815646"/>
                  <a:pt x="5310759" y="1954861"/>
                  <a:pt x="5057496" y="1954861"/>
                </a:cubicBezTo>
                <a:cubicBezTo>
                  <a:pt x="5057496" y="1954861"/>
                  <a:pt x="5057496" y="1954861"/>
                  <a:pt x="1014033" y="1954861"/>
                </a:cubicBezTo>
                <a:cubicBezTo>
                  <a:pt x="752038" y="1954861"/>
                  <a:pt x="516243" y="1815646"/>
                  <a:pt x="385244" y="1589421"/>
                </a:cubicBezTo>
                <a:cubicBezTo>
                  <a:pt x="385244" y="1589421"/>
                  <a:pt x="385244" y="1589421"/>
                  <a:pt x="69234" y="1042874"/>
                </a:cubicBezTo>
                <a:lnTo>
                  <a:pt x="0" y="923133"/>
                </a:lnTo>
                <a:close/>
              </a:path>
            </a:pathLst>
          </a:custGeom>
          <a:noFill/>
          <a:extLst>
            <a:ext uri="{909E8E84-426E-40DD-AFC4-6F175D3DCCD1}">
              <a14:hiddenFill xmlns:a14="http://schemas.microsoft.com/office/drawing/2010/main">
                <a:solidFill>
                  <a:srgbClr val="FFFFFF"/>
                </a:solidFill>
              </a14:hiddenFill>
            </a:ext>
          </a:extLst>
        </p:spPr>
      </p:pic>
      <p:sp>
        <p:nvSpPr>
          <p:cNvPr id="12294" name="Content Placeholder 12293">
            <a:extLst>
              <a:ext uri="{FF2B5EF4-FFF2-40B4-BE49-F238E27FC236}">
                <a16:creationId xmlns:a16="http://schemas.microsoft.com/office/drawing/2014/main" id="{A42F213E-9691-4B15-BC87-F1F7455E8279}"/>
              </a:ext>
            </a:extLst>
          </p:cNvPr>
          <p:cNvSpPr>
            <a:spLocks noGrp="1"/>
          </p:cNvSpPr>
          <p:nvPr>
            <p:ph idx="1"/>
          </p:nvPr>
        </p:nvSpPr>
        <p:spPr>
          <a:xfrm>
            <a:off x="8006085" y="3236181"/>
            <a:ext cx="3689091" cy="2195515"/>
          </a:xfrm>
        </p:spPr>
        <p:txBody>
          <a:bodyPr>
            <a:normAutofit/>
          </a:bodyPr>
          <a:lstStyle/>
          <a:p>
            <a:pPr marL="0" indent="0">
              <a:buNone/>
            </a:pPr>
            <a:r>
              <a:rPr lang="en-US" sz="2400" dirty="0"/>
              <a:t>De </a:t>
            </a:r>
            <a:r>
              <a:rPr lang="en-US" sz="2400" dirty="0" err="1"/>
              <a:t>overheid</a:t>
            </a:r>
            <a:r>
              <a:rPr lang="en-US" sz="2400" dirty="0"/>
              <a:t> is </a:t>
            </a:r>
            <a:r>
              <a:rPr lang="en-US" sz="2400" dirty="0" err="1"/>
              <a:t>bij</a:t>
            </a:r>
            <a:r>
              <a:rPr lang="en-US" sz="2400" dirty="0"/>
              <a:t> </a:t>
            </a:r>
            <a:r>
              <a:rPr lang="en-US" sz="2400" dirty="0" err="1"/>
              <a:t>uitstek</a:t>
            </a:r>
            <a:r>
              <a:rPr lang="en-US" sz="2400" dirty="0"/>
              <a:t> </a:t>
            </a:r>
            <a:r>
              <a:rPr lang="en-US" sz="2400" dirty="0" err="1"/>
              <a:t>een</a:t>
            </a:r>
            <a:r>
              <a:rPr lang="en-US" sz="2400" dirty="0"/>
              <a:t> </a:t>
            </a:r>
            <a:r>
              <a:rPr lang="en-US" sz="2400" dirty="0" err="1"/>
              <a:t>organisatie</a:t>
            </a:r>
            <a:r>
              <a:rPr lang="en-US" sz="2400" dirty="0"/>
              <a:t> die </a:t>
            </a:r>
            <a:r>
              <a:rPr lang="en-US" sz="2400" dirty="0" err="1"/>
              <a:t>kwetsbare</a:t>
            </a:r>
            <a:r>
              <a:rPr lang="en-US" sz="2400" dirty="0"/>
              <a:t> </a:t>
            </a:r>
            <a:r>
              <a:rPr lang="en-US" sz="2400" dirty="0" err="1"/>
              <a:t>organismen</a:t>
            </a:r>
            <a:r>
              <a:rPr lang="en-US" sz="2400" dirty="0"/>
              <a:t> </a:t>
            </a:r>
            <a:r>
              <a:rPr lang="en-US" sz="2400" dirty="0" err="1"/>
              <a:t>duurzaam</a:t>
            </a:r>
            <a:r>
              <a:rPr lang="en-US" sz="2400" dirty="0"/>
              <a:t> </a:t>
            </a:r>
            <a:r>
              <a:rPr lang="en-US" sz="2400" dirty="0" err="1"/>
              <a:t>kan</a:t>
            </a:r>
            <a:r>
              <a:rPr lang="en-US" sz="2400" dirty="0"/>
              <a:t> </a:t>
            </a:r>
            <a:r>
              <a:rPr lang="en-US" sz="2400" dirty="0" err="1"/>
              <a:t>beschermen</a:t>
            </a:r>
            <a:r>
              <a:rPr lang="en-US" sz="2400" dirty="0"/>
              <a:t> </a:t>
            </a:r>
          </a:p>
        </p:txBody>
      </p:sp>
    </p:spTree>
    <p:extLst>
      <p:ext uri="{BB962C8B-B14F-4D97-AF65-F5344CB8AC3E}">
        <p14:creationId xmlns:p14="http://schemas.microsoft.com/office/powerpoint/2010/main" val="1219609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1557A916-FDD1-44A1-A7A1-70009FD6B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68C7C795-18EF-4F4A-B970-3E49C8FB9BDA}"/>
              </a:ext>
            </a:extLst>
          </p:cNvPr>
          <p:cNvSpPr>
            <a:spLocks noGrp="1"/>
          </p:cNvSpPr>
          <p:nvPr>
            <p:ph type="title"/>
          </p:nvPr>
        </p:nvSpPr>
        <p:spPr>
          <a:xfrm>
            <a:off x="8006085" y="0"/>
            <a:ext cx="3689091" cy="1960157"/>
          </a:xfrm>
        </p:spPr>
        <p:txBody>
          <a:bodyPr>
            <a:normAutofit/>
          </a:bodyPr>
          <a:lstStyle/>
          <a:p>
            <a:r>
              <a:rPr lang="nl-NL" sz="4800" b="1" dirty="0"/>
              <a:t>Rol van de gemeente</a:t>
            </a:r>
          </a:p>
        </p:txBody>
      </p:sp>
      <p:pic>
        <p:nvPicPr>
          <p:cNvPr id="4" name="Picture 2" descr="Kingfisher, Bird, Alcedo Atthis, Winged">
            <a:extLst>
              <a:ext uri="{FF2B5EF4-FFF2-40B4-BE49-F238E27FC236}">
                <a16:creationId xmlns:a16="http://schemas.microsoft.com/office/drawing/2014/main" id="{3ACA2176-A54F-4B9B-A9AF-318C55C151F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1440" r="1" b="1"/>
          <a:stretch/>
        </p:blipFill>
        <p:spPr bwMode="auto">
          <a:xfrm>
            <a:off x="20" y="10"/>
            <a:ext cx="7743929" cy="6857990"/>
          </a:xfrm>
          <a:custGeom>
            <a:avLst/>
            <a:gdLst/>
            <a:ahLst/>
            <a:cxnLst/>
            <a:rect l="l" t="t" r="r" b="b"/>
            <a:pathLst>
              <a:path w="7743949" h="6858000">
                <a:moveTo>
                  <a:pt x="956085" y="2071857"/>
                </a:moveTo>
                <a:cubicBezTo>
                  <a:pt x="956085" y="2071857"/>
                  <a:pt x="956085" y="2071857"/>
                  <a:pt x="4999548" y="2071857"/>
                </a:cubicBezTo>
                <a:cubicBezTo>
                  <a:pt x="5252811" y="2071857"/>
                  <a:pt x="5497339" y="2211072"/>
                  <a:pt x="5619604" y="2437296"/>
                </a:cubicBezTo>
                <a:cubicBezTo>
                  <a:pt x="5619604" y="2437296"/>
                  <a:pt x="5619604" y="2437296"/>
                  <a:pt x="7645701" y="5926372"/>
                </a:cubicBezTo>
                <a:cubicBezTo>
                  <a:pt x="7776699" y="6143896"/>
                  <a:pt x="7776699" y="6422327"/>
                  <a:pt x="7645701" y="6639850"/>
                </a:cubicBezTo>
                <a:cubicBezTo>
                  <a:pt x="7645701" y="6639850"/>
                  <a:pt x="7645701" y="6639850"/>
                  <a:pt x="7538856" y="6823844"/>
                </a:cubicBezTo>
                <a:lnTo>
                  <a:pt x="7519022" y="6858000"/>
                </a:lnTo>
                <a:lnTo>
                  <a:pt x="0" y="6858000"/>
                </a:lnTo>
                <a:lnTo>
                  <a:pt x="0" y="3003362"/>
                </a:lnTo>
                <a:lnTo>
                  <a:pt x="144017" y="2754282"/>
                </a:lnTo>
                <a:cubicBezTo>
                  <a:pt x="203181" y="2651956"/>
                  <a:pt x="264254" y="2546330"/>
                  <a:pt x="327296" y="2437296"/>
                </a:cubicBezTo>
                <a:cubicBezTo>
                  <a:pt x="458294" y="2211072"/>
                  <a:pt x="694090" y="2071857"/>
                  <a:pt x="956085" y="2071857"/>
                </a:cubicBezTo>
                <a:close/>
                <a:moveTo>
                  <a:pt x="6281397" y="1163923"/>
                </a:moveTo>
                <a:cubicBezTo>
                  <a:pt x="6281397" y="1163923"/>
                  <a:pt x="6281397" y="1163923"/>
                  <a:pt x="7148441" y="1163923"/>
                </a:cubicBezTo>
                <a:cubicBezTo>
                  <a:pt x="7202749" y="1163923"/>
                  <a:pt x="7255183" y="1193775"/>
                  <a:pt x="7281401" y="1242285"/>
                </a:cubicBezTo>
                <a:cubicBezTo>
                  <a:pt x="7281401" y="1242285"/>
                  <a:pt x="7281401" y="1242285"/>
                  <a:pt x="7715859" y="1990451"/>
                </a:cubicBezTo>
                <a:cubicBezTo>
                  <a:pt x="7743949" y="2037095"/>
                  <a:pt x="7743949" y="2096799"/>
                  <a:pt x="7715859" y="2143443"/>
                </a:cubicBezTo>
                <a:cubicBezTo>
                  <a:pt x="7715859" y="2143443"/>
                  <a:pt x="7715859" y="2143443"/>
                  <a:pt x="7281401" y="2891610"/>
                </a:cubicBezTo>
                <a:cubicBezTo>
                  <a:pt x="7255183" y="2940119"/>
                  <a:pt x="7202749" y="2969971"/>
                  <a:pt x="7148441" y="2969971"/>
                </a:cubicBezTo>
                <a:cubicBezTo>
                  <a:pt x="7148441" y="2969971"/>
                  <a:pt x="7148441" y="2969971"/>
                  <a:pt x="6281397" y="2969971"/>
                </a:cubicBezTo>
                <a:cubicBezTo>
                  <a:pt x="6225217" y="2969971"/>
                  <a:pt x="6174655" y="2940119"/>
                  <a:pt x="6146565" y="2891610"/>
                </a:cubicBezTo>
                <a:cubicBezTo>
                  <a:pt x="6146565" y="2891610"/>
                  <a:pt x="6146565" y="2891610"/>
                  <a:pt x="5713979" y="2143443"/>
                </a:cubicBezTo>
                <a:cubicBezTo>
                  <a:pt x="5685889" y="2096799"/>
                  <a:pt x="5685889" y="2037095"/>
                  <a:pt x="5713979" y="1990451"/>
                </a:cubicBezTo>
                <a:cubicBezTo>
                  <a:pt x="5713979" y="1990451"/>
                  <a:pt x="5713979" y="1990451"/>
                  <a:pt x="6146565" y="1242285"/>
                </a:cubicBezTo>
                <a:cubicBezTo>
                  <a:pt x="6174655" y="1193775"/>
                  <a:pt x="6225217" y="1163923"/>
                  <a:pt x="6281397" y="1163923"/>
                </a:cubicBezTo>
                <a:close/>
                <a:moveTo>
                  <a:pt x="0" y="0"/>
                </a:moveTo>
                <a:lnTo>
                  <a:pt x="6600525" y="0"/>
                </a:lnTo>
                <a:lnTo>
                  <a:pt x="6486618" y="196155"/>
                </a:lnTo>
                <a:cubicBezTo>
                  <a:pt x="6261242" y="584267"/>
                  <a:pt x="5994130" y="1044253"/>
                  <a:pt x="5677553" y="1589421"/>
                </a:cubicBezTo>
                <a:cubicBezTo>
                  <a:pt x="5555288" y="1815646"/>
                  <a:pt x="5310759" y="1954861"/>
                  <a:pt x="5057496" y="1954861"/>
                </a:cubicBezTo>
                <a:cubicBezTo>
                  <a:pt x="5057496" y="1954861"/>
                  <a:pt x="5057496" y="1954861"/>
                  <a:pt x="1014033" y="1954861"/>
                </a:cubicBezTo>
                <a:cubicBezTo>
                  <a:pt x="752038" y="1954861"/>
                  <a:pt x="516243" y="1815646"/>
                  <a:pt x="385244" y="1589421"/>
                </a:cubicBezTo>
                <a:cubicBezTo>
                  <a:pt x="385244" y="1589421"/>
                  <a:pt x="385244" y="1589421"/>
                  <a:pt x="69234" y="1042874"/>
                </a:cubicBezTo>
                <a:lnTo>
                  <a:pt x="0" y="923133"/>
                </a:lnTo>
                <a:close/>
              </a:path>
            </a:pathLst>
          </a:custGeom>
          <a:noFill/>
          <a:extLst>
            <a:ext uri="{909E8E84-426E-40DD-AFC4-6F175D3DCCD1}">
              <a14:hiddenFill xmlns:a14="http://schemas.microsoft.com/office/drawing/2010/main">
                <a:solidFill>
                  <a:srgbClr val="FFFFFF"/>
                </a:solidFill>
              </a14:hiddenFill>
            </a:ext>
          </a:extLst>
        </p:spPr>
      </p:pic>
      <p:sp>
        <p:nvSpPr>
          <p:cNvPr id="8" name="Content Placeholder 7">
            <a:extLst>
              <a:ext uri="{FF2B5EF4-FFF2-40B4-BE49-F238E27FC236}">
                <a16:creationId xmlns:a16="http://schemas.microsoft.com/office/drawing/2014/main" id="{3930188D-7156-48D8-9B23-E6B02E66E457}"/>
              </a:ext>
            </a:extLst>
          </p:cNvPr>
          <p:cNvSpPr>
            <a:spLocks noGrp="1"/>
          </p:cNvSpPr>
          <p:nvPr>
            <p:ph idx="1"/>
          </p:nvPr>
        </p:nvSpPr>
        <p:spPr>
          <a:xfrm>
            <a:off x="8006085" y="3236181"/>
            <a:ext cx="3689091" cy="2195515"/>
          </a:xfrm>
        </p:spPr>
        <p:txBody>
          <a:bodyPr>
            <a:normAutofit/>
          </a:bodyPr>
          <a:lstStyle/>
          <a:p>
            <a:r>
              <a:rPr lang="en-US" sz="2400" dirty="0" err="1"/>
              <a:t>Uitvoering</a:t>
            </a:r>
            <a:r>
              <a:rPr lang="en-US" sz="2400" dirty="0"/>
              <a:t> </a:t>
            </a:r>
            <a:r>
              <a:rPr lang="en-US" sz="2400" dirty="0" err="1"/>
              <a:t>regelgeving</a:t>
            </a:r>
            <a:endParaRPr lang="en-US" sz="2400" dirty="0"/>
          </a:p>
          <a:p>
            <a:r>
              <a:rPr lang="en-US" sz="2400" dirty="0" err="1"/>
              <a:t>Beleidkeuzes</a:t>
            </a:r>
            <a:r>
              <a:rPr lang="en-US" sz="2400" dirty="0"/>
              <a:t> (</a:t>
            </a:r>
            <a:r>
              <a:rPr lang="en-US" sz="2400" dirty="0" err="1"/>
              <a:t>afweging</a:t>
            </a:r>
            <a:r>
              <a:rPr lang="en-US" sz="2400" dirty="0"/>
              <a:t> </a:t>
            </a:r>
            <a:r>
              <a:rPr lang="en-US" sz="2400" dirty="0" err="1"/>
              <a:t>belangen</a:t>
            </a:r>
            <a:r>
              <a:rPr lang="en-US" sz="2400" dirty="0"/>
              <a:t>)</a:t>
            </a:r>
          </a:p>
        </p:txBody>
      </p:sp>
    </p:spTree>
    <p:extLst>
      <p:ext uri="{BB962C8B-B14F-4D97-AF65-F5344CB8AC3E}">
        <p14:creationId xmlns:p14="http://schemas.microsoft.com/office/powerpoint/2010/main" val="19285966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3" name="Rectangle 72">
            <a:extLst>
              <a:ext uri="{FF2B5EF4-FFF2-40B4-BE49-F238E27FC236}">
                <a16:creationId xmlns:a16="http://schemas.microsoft.com/office/drawing/2014/main" id="{1557A916-FDD1-44A1-A7A1-70009FD6B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351A91E2-809F-4046-AD2E-2F1AFC72C4AB}"/>
              </a:ext>
            </a:extLst>
          </p:cNvPr>
          <p:cNvSpPr>
            <a:spLocks noGrp="1"/>
          </p:cNvSpPr>
          <p:nvPr>
            <p:ph type="title"/>
          </p:nvPr>
        </p:nvSpPr>
        <p:spPr>
          <a:xfrm>
            <a:off x="8123429" y="85725"/>
            <a:ext cx="3689091" cy="1960157"/>
          </a:xfrm>
        </p:spPr>
        <p:txBody>
          <a:bodyPr>
            <a:normAutofit/>
          </a:bodyPr>
          <a:lstStyle/>
          <a:p>
            <a:r>
              <a:rPr lang="nl-NL" sz="4800" b="1" dirty="0"/>
              <a:t>Rol van de gemeente</a:t>
            </a:r>
            <a:endParaRPr lang="nl-NL" sz="4800" dirty="0"/>
          </a:p>
        </p:txBody>
      </p:sp>
      <p:pic>
        <p:nvPicPr>
          <p:cNvPr id="9218" name="Picture 2" descr="Blue Tit, Tit, Birds, Bird, Animals, Animal, Nature">
            <a:extLst>
              <a:ext uri="{FF2B5EF4-FFF2-40B4-BE49-F238E27FC236}">
                <a16:creationId xmlns:a16="http://schemas.microsoft.com/office/drawing/2014/main" id="{317E0F76-D51D-4E30-92C8-F84462614C9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544" r="31117"/>
          <a:stretch/>
        </p:blipFill>
        <p:spPr bwMode="auto">
          <a:xfrm>
            <a:off x="20" y="10"/>
            <a:ext cx="7743929" cy="6857990"/>
          </a:xfrm>
          <a:custGeom>
            <a:avLst/>
            <a:gdLst/>
            <a:ahLst/>
            <a:cxnLst/>
            <a:rect l="l" t="t" r="r" b="b"/>
            <a:pathLst>
              <a:path w="7743949" h="6858000">
                <a:moveTo>
                  <a:pt x="956085" y="2071857"/>
                </a:moveTo>
                <a:cubicBezTo>
                  <a:pt x="956085" y="2071857"/>
                  <a:pt x="956085" y="2071857"/>
                  <a:pt x="4999548" y="2071857"/>
                </a:cubicBezTo>
                <a:cubicBezTo>
                  <a:pt x="5252811" y="2071857"/>
                  <a:pt x="5497339" y="2211072"/>
                  <a:pt x="5619604" y="2437296"/>
                </a:cubicBezTo>
                <a:cubicBezTo>
                  <a:pt x="5619604" y="2437296"/>
                  <a:pt x="5619604" y="2437296"/>
                  <a:pt x="7645701" y="5926372"/>
                </a:cubicBezTo>
                <a:cubicBezTo>
                  <a:pt x="7776699" y="6143896"/>
                  <a:pt x="7776699" y="6422327"/>
                  <a:pt x="7645701" y="6639850"/>
                </a:cubicBezTo>
                <a:cubicBezTo>
                  <a:pt x="7645701" y="6639850"/>
                  <a:pt x="7645701" y="6639850"/>
                  <a:pt x="7538856" y="6823844"/>
                </a:cubicBezTo>
                <a:lnTo>
                  <a:pt x="7519022" y="6858000"/>
                </a:lnTo>
                <a:lnTo>
                  <a:pt x="0" y="6858000"/>
                </a:lnTo>
                <a:lnTo>
                  <a:pt x="0" y="3003362"/>
                </a:lnTo>
                <a:lnTo>
                  <a:pt x="144017" y="2754282"/>
                </a:lnTo>
                <a:cubicBezTo>
                  <a:pt x="203181" y="2651956"/>
                  <a:pt x="264254" y="2546330"/>
                  <a:pt x="327296" y="2437296"/>
                </a:cubicBezTo>
                <a:cubicBezTo>
                  <a:pt x="458294" y="2211072"/>
                  <a:pt x="694090" y="2071857"/>
                  <a:pt x="956085" y="2071857"/>
                </a:cubicBezTo>
                <a:close/>
                <a:moveTo>
                  <a:pt x="6281397" y="1163923"/>
                </a:moveTo>
                <a:cubicBezTo>
                  <a:pt x="6281397" y="1163923"/>
                  <a:pt x="6281397" y="1163923"/>
                  <a:pt x="7148441" y="1163923"/>
                </a:cubicBezTo>
                <a:cubicBezTo>
                  <a:pt x="7202749" y="1163923"/>
                  <a:pt x="7255183" y="1193775"/>
                  <a:pt x="7281401" y="1242285"/>
                </a:cubicBezTo>
                <a:cubicBezTo>
                  <a:pt x="7281401" y="1242285"/>
                  <a:pt x="7281401" y="1242285"/>
                  <a:pt x="7715859" y="1990451"/>
                </a:cubicBezTo>
                <a:cubicBezTo>
                  <a:pt x="7743949" y="2037095"/>
                  <a:pt x="7743949" y="2096799"/>
                  <a:pt x="7715859" y="2143443"/>
                </a:cubicBezTo>
                <a:cubicBezTo>
                  <a:pt x="7715859" y="2143443"/>
                  <a:pt x="7715859" y="2143443"/>
                  <a:pt x="7281401" y="2891610"/>
                </a:cubicBezTo>
                <a:cubicBezTo>
                  <a:pt x="7255183" y="2940119"/>
                  <a:pt x="7202749" y="2969971"/>
                  <a:pt x="7148441" y="2969971"/>
                </a:cubicBezTo>
                <a:cubicBezTo>
                  <a:pt x="7148441" y="2969971"/>
                  <a:pt x="7148441" y="2969971"/>
                  <a:pt x="6281397" y="2969971"/>
                </a:cubicBezTo>
                <a:cubicBezTo>
                  <a:pt x="6225217" y="2969971"/>
                  <a:pt x="6174655" y="2940119"/>
                  <a:pt x="6146565" y="2891610"/>
                </a:cubicBezTo>
                <a:cubicBezTo>
                  <a:pt x="6146565" y="2891610"/>
                  <a:pt x="6146565" y="2891610"/>
                  <a:pt x="5713979" y="2143443"/>
                </a:cubicBezTo>
                <a:cubicBezTo>
                  <a:pt x="5685889" y="2096799"/>
                  <a:pt x="5685889" y="2037095"/>
                  <a:pt x="5713979" y="1990451"/>
                </a:cubicBezTo>
                <a:cubicBezTo>
                  <a:pt x="5713979" y="1990451"/>
                  <a:pt x="5713979" y="1990451"/>
                  <a:pt x="6146565" y="1242285"/>
                </a:cubicBezTo>
                <a:cubicBezTo>
                  <a:pt x="6174655" y="1193775"/>
                  <a:pt x="6225217" y="1163923"/>
                  <a:pt x="6281397" y="1163923"/>
                </a:cubicBezTo>
                <a:close/>
                <a:moveTo>
                  <a:pt x="0" y="0"/>
                </a:moveTo>
                <a:lnTo>
                  <a:pt x="6600525" y="0"/>
                </a:lnTo>
                <a:lnTo>
                  <a:pt x="6486618" y="196155"/>
                </a:lnTo>
                <a:cubicBezTo>
                  <a:pt x="6261242" y="584267"/>
                  <a:pt x="5994130" y="1044253"/>
                  <a:pt x="5677553" y="1589421"/>
                </a:cubicBezTo>
                <a:cubicBezTo>
                  <a:pt x="5555288" y="1815646"/>
                  <a:pt x="5310759" y="1954861"/>
                  <a:pt x="5057496" y="1954861"/>
                </a:cubicBezTo>
                <a:cubicBezTo>
                  <a:pt x="5057496" y="1954861"/>
                  <a:pt x="5057496" y="1954861"/>
                  <a:pt x="1014033" y="1954861"/>
                </a:cubicBezTo>
                <a:cubicBezTo>
                  <a:pt x="752038" y="1954861"/>
                  <a:pt x="516243" y="1815646"/>
                  <a:pt x="385244" y="1589421"/>
                </a:cubicBezTo>
                <a:cubicBezTo>
                  <a:pt x="385244" y="1589421"/>
                  <a:pt x="385244" y="1589421"/>
                  <a:pt x="69234" y="1042874"/>
                </a:cubicBezTo>
                <a:lnTo>
                  <a:pt x="0" y="923133"/>
                </a:lnTo>
                <a:close/>
              </a:path>
            </a:pathLst>
          </a:custGeom>
          <a:noFill/>
          <a:extLst>
            <a:ext uri="{909E8E84-426E-40DD-AFC4-6F175D3DCCD1}">
              <a14:hiddenFill xmlns:a14="http://schemas.microsoft.com/office/drawing/2010/main">
                <a:solidFill>
                  <a:srgbClr val="FFFFFF"/>
                </a:solidFill>
              </a14:hiddenFill>
            </a:ext>
          </a:extLst>
        </p:spPr>
      </p:pic>
      <p:sp>
        <p:nvSpPr>
          <p:cNvPr id="9222" name="Content Placeholder 9221">
            <a:extLst>
              <a:ext uri="{FF2B5EF4-FFF2-40B4-BE49-F238E27FC236}">
                <a16:creationId xmlns:a16="http://schemas.microsoft.com/office/drawing/2014/main" id="{609C1B89-C91F-4A0A-8076-533965371B86}"/>
              </a:ext>
            </a:extLst>
          </p:cNvPr>
          <p:cNvSpPr>
            <a:spLocks noGrp="1"/>
          </p:cNvSpPr>
          <p:nvPr>
            <p:ph idx="1"/>
          </p:nvPr>
        </p:nvSpPr>
        <p:spPr>
          <a:xfrm>
            <a:off x="8123429" y="2407832"/>
            <a:ext cx="4043041" cy="2678518"/>
          </a:xfrm>
        </p:spPr>
        <p:txBody>
          <a:bodyPr>
            <a:normAutofit/>
          </a:bodyPr>
          <a:lstStyle/>
          <a:p>
            <a:r>
              <a:rPr lang="en-US" sz="2400" dirty="0" err="1"/>
              <a:t>Eigenaar</a:t>
            </a:r>
            <a:r>
              <a:rPr lang="en-US" sz="2400" dirty="0"/>
              <a:t> en </a:t>
            </a:r>
            <a:r>
              <a:rPr lang="en-US" sz="2400" dirty="0" err="1"/>
              <a:t>beheerder</a:t>
            </a:r>
            <a:r>
              <a:rPr lang="en-US" sz="2400" dirty="0"/>
              <a:t> </a:t>
            </a:r>
            <a:r>
              <a:rPr lang="en-US" sz="2400" dirty="0" err="1"/>
              <a:t>openbare</a:t>
            </a:r>
            <a:r>
              <a:rPr lang="en-US" sz="2400" dirty="0"/>
              <a:t> </a:t>
            </a:r>
            <a:r>
              <a:rPr lang="en-US" sz="2400" dirty="0" err="1"/>
              <a:t>ruimte</a:t>
            </a:r>
            <a:r>
              <a:rPr lang="en-US" sz="2400" dirty="0"/>
              <a:t>. </a:t>
            </a:r>
          </a:p>
          <a:p>
            <a:r>
              <a:rPr lang="en-US" sz="2400" dirty="0" err="1"/>
              <a:t>Voorbeeld</a:t>
            </a:r>
            <a:r>
              <a:rPr lang="en-US" sz="2400" dirty="0"/>
              <a:t> </a:t>
            </a:r>
            <a:r>
              <a:rPr lang="en-US" sz="2400" dirty="0" err="1"/>
              <a:t>gedrag</a:t>
            </a:r>
            <a:r>
              <a:rPr lang="en-US" sz="2400" dirty="0"/>
              <a:t> </a:t>
            </a:r>
            <a:r>
              <a:rPr lang="en-US" sz="2400" dirty="0" err="1"/>
              <a:t>tonen</a:t>
            </a:r>
            <a:endParaRPr lang="en-US" sz="2400" dirty="0"/>
          </a:p>
          <a:p>
            <a:r>
              <a:rPr lang="en-US" sz="2400" dirty="0" err="1"/>
              <a:t>Inwoners</a:t>
            </a:r>
            <a:r>
              <a:rPr lang="en-US" sz="2400" dirty="0"/>
              <a:t> </a:t>
            </a:r>
            <a:r>
              <a:rPr lang="en-US" sz="2400" dirty="0" err="1"/>
              <a:t>inspireren</a:t>
            </a:r>
            <a:r>
              <a:rPr lang="en-US" sz="2400" dirty="0"/>
              <a:t>, </a:t>
            </a:r>
            <a:r>
              <a:rPr lang="en-US" sz="2400" dirty="0" err="1"/>
              <a:t>informeren</a:t>
            </a:r>
            <a:r>
              <a:rPr lang="en-US" sz="2400" dirty="0"/>
              <a:t>, </a:t>
            </a:r>
            <a:r>
              <a:rPr lang="en-US" sz="2400" dirty="0" err="1"/>
              <a:t>uitnodigen</a:t>
            </a:r>
            <a:r>
              <a:rPr lang="en-US" sz="2400" dirty="0"/>
              <a:t> </a:t>
            </a:r>
            <a:r>
              <a:rPr lang="en-US" sz="2400" dirty="0" err="1"/>
              <a:t>en</a:t>
            </a:r>
            <a:r>
              <a:rPr lang="en-US" sz="2400" dirty="0"/>
              <a:t> </a:t>
            </a:r>
            <a:r>
              <a:rPr lang="en-US" sz="2400" dirty="0" err="1"/>
              <a:t>stimuleren</a:t>
            </a:r>
            <a:r>
              <a:rPr lang="en-US" sz="2400" dirty="0"/>
              <a:t>. </a:t>
            </a:r>
          </a:p>
          <a:p>
            <a:pPr marL="0" indent="0">
              <a:buNone/>
            </a:pPr>
            <a:endParaRPr lang="en-US" sz="2400" dirty="0">
              <a:latin typeface="+mj-lt"/>
            </a:endParaRPr>
          </a:p>
        </p:txBody>
      </p:sp>
    </p:spTree>
    <p:extLst>
      <p:ext uri="{BB962C8B-B14F-4D97-AF65-F5344CB8AC3E}">
        <p14:creationId xmlns:p14="http://schemas.microsoft.com/office/powerpoint/2010/main" val="3359197159"/>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CF7F1E34C640754DBE1822F70C504753" ma:contentTypeVersion="5" ma:contentTypeDescription="Een nieuw document maken." ma:contentTypeScope="" ma:versionID="88b649cd09c7515d91f56500fd1117d9">
  <xsd:schema xmlns:xsd="http://www.w3.org/2001/XMLSchema" xmlns:xs="http://www.w3.org/2001/XMLSchema" xmlns:p="http://schemas.microsoft.com/office/2006/metadata/properties" xmlns:ns3="951bd94e-488b-42b3-bcb3-eebdbda26d91" xmlns:ns4="e4115d93-2411-4b9d-b605-7f52066c0e0f" targetNamespace="http://schemas.microsoft.com/office/2006/metadata/properties" ma:root="true" ma:fieldsID="935e0b58b6fe00ab59779368e6e23a0d" ns3:_="" ns4:_="">
    <xsd:import namespace="951bd94e-488b-42b3-bcb3-eebdbda26d91"/>
    <xsd:import namespace="e4115d93-2411-4b9d-b605-7f52066c0e0f"/>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51bd94e-488b-42b3-bcb3-eebdbda26d9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4115d93-2411-4b9d-b605-7f52066c0e0f" elementFormDefault="qualified">
    <xsd:import namespace="http://schemas.microsoft.com/office/2006/documentManagement/types"/>
    <xsd:import namespace="http://schemas.microsoft.com/office/infopath/2007/PartnerControls"/>
    <xsd:element name="SharedWithUsers" ma:index="10"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Gedeeld met details" ma:internalName="SharedWithDetails" ma:readOnly="true">
      <xsd:simpleType>
        <xsd:restriction base="dms:Note">
          <xsd:maxLength value="255"/>
        </xsd:restriction>
      </xsd:simpleType>
    </xsd:element>
    <xsd:element name="SharingHintHash" ma:index="12" nillable="true" ma:displayName="Hint-hash dele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CC0577-62D3-4EAE-AAA9-0BEDD7C6817B}">
  <ds:schemaRefs>
    <ds:schemaRef ds:uri="http://schemas.microsoft.com/sharepoint/v3/contenttype/forms"/>
  </ds:schemaRefs>
</ds:datastoreItem>
</file>

<file path=customXml/itemProps2.xml><?xml version="1.0" encoding="utf-8"?>
<ds:datastoreItem xmlns:ds="http://schemas.openxmlformats.org/officeDocument/2006/customXml" ds:itemID="{AA145BE1-3C4B-43F6-B7F0-6F2B0480CF2F}">
  <ds:schemaRefs>
    <ds:schemaRef ds:uri="http://schemas.microsoft.com/office/infopath/2007/PartnerControls"/>
    <ds:schemaRef ds:uri="e4115d93-2411-4b9d-b605-7f52066c0e0f"/>
    <ds:schemaRef ds:uri="http://www.w3.org/XML/1998/namespace"/>
    <ds:schemaRef ds:uri="http://schemas.microsoft.com/office/2006/metadata/properties"/>
    <ds:schemaRef ds:uri="951bd94e-488b-42b3-bcb3-eebdbda26d91"/>
    <ds:schemaRef ds:uri="http://purl.org/dc/elements/1.1/"/>
    <ds:schemaRef ds:uri="http://purl.org/dc/dcmitype/"/>
    <ds:schemaRef ds:uri="http://schemas.microsoft.com/office/2006/documentManagement/type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F8D3AB92-F8C2-4DC8-B812-A8B4AEDBF8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51bd94e-488b-42b3-bcb3-eebdbda26d91"/>
    <ds:schemaRef ds:uri="e4115d93-2411-4b9d-b605-7f52066c0e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75</TotalTime>
  <Words>509</Words>
  <Application>Microsoft Office PowerPoint</Application>
  <PresentationFormat>Breedbeeld</PresentationFormat>
  <Paragraphs>106</Paragraphs>
  <Slides>18</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18</vt:i4>
      </vt:variant>
    </vt:vector>
  </HeadingPairs>
  <TitlesOfParts>
    <vt:vector size="22" baseType="lpstr">
      <vt:lpstr>Arial</vt:lpstr>
      <vt:lpstr>Calibri</vt:lpstr>
      <vt:lpstr>Calibri Light</vt:lpstr>
      <vt:lpstr>Kantoorthema</vt:lpstr>
      <vt:lpstr>22 maart 2021 Raadsinfo-avond Oost Gelre Biodiversiteit &amp; Klimaatadaptatie</vt:lpstr>
      <vt:lpstr>Mentimeter 2 Woordenwolk</vt:lpstr>
      <vt:lpstr>Biodiversiteit</vt:lpstr>
      <vt:lpstr>Inleiding        Wat is biodiversiteit</vt:lpstr>
      <vt:lpstr>Inleiding        Wat is biodiversiteit (soortenrijkdom)</vt:lpstr>
      <vt:lpstr>Inleiding</vt:lpstr>
      <vt:lpstr>Rol van de gemeente</vt:lpstr>
      <vt:lpstr>Rol van de gemeente</vt:lpstr>
      <vt:lpstr>Rol van de gemeente</vt:lpstr>
      <vt:lpstr>Mentimeter 3</vt:lpstr>
      <vt:lpstr>Over het plan Wat staat er in een biodiversiteitsplan</vt:lpstr>
      <vt:lpstr>Over het plan proces</vt:lpstr>
      <vt:lpstr>Over het plan rolverdeling deelnemers</vt:lpstr>
      <vt:lpstr>Relatie met de omgevingsvisie </vt:lpstr>
      <vt:lpstr>Relatie met de omgevingsvisie</vt:lpstr>
      <vt:lpstr>Mentimeter 4</vt:lpstr>
      <vt:lpstr>Welzijn</vt:lpstr>
      <vt:lpstr>Mentimeter 5</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Mentimeter Woordenwolk</dc:title>
  <dc:creator>Brake, Andre te</dc:creator>
  <cp:lastModifiedBy>Rob van der Velde - WATERmaat</cp:lastModifiedBy>
  <cp:revision>7</cp:revision>
  <dcterms:created xsi:type="dcterms:W3CDTF">2021-03-19T15:05:20Z</dcterms:created>
  <dcterms:modified xsi:type="dcterms:W3CDTF">2021-03-22T13:28:43Z</dcterms:modified>
</cp:coreProperties>
</file>